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 id="2147483866" r:id="rId2"/>
    <p:sldMasterId id="2147483878" r:id="rId3"/>
    <p:sldMasterId id="2147483890" r:id="rId4"/>
  </p:sldMasterIdLst>
  <p:notesMasterIdLst>
    <p:notesMasterId r:id="rId27"/>
  </p:notesMasterIdLst>
  <p:sldIdLst>
    <p:sldId id="500" r:id="rId5"/>
    <p:sldId id="493" r:id="rId6"/>
    <p:sldId id="256" r:id="rId7"/>
    <p:sldId id="316" r:id="rId8"/>
    <p:sldId id="476" r:id="rId9"/>
    <p:sldId id="330" r:id="rId10"/>
    <p:sldId id="477" r:id="rId11"/>
    <p:sldId id="478" r:id="rId12"/>
    <p:sldId id="462" r:id="rId13"/>
    <p:sldId id="501" r:id="rId14"/>
    <p:sldId id="461" r:id="rId15"/>
    <p:sldId id="480" r:id="rId16"/>
    <p:sldId id="481" r:id="rId17"/>
    <p:sldId id="494" r:id="rId18"/>
    <p:sldId id="502" r:id="rId19"/>
    <p:sldId id="497" r:id="rId20"/>
    <p:sldId id="438" r:id="rId21"/>
    <p:sldId id="503" r:id="rId22"/>
    <p:sldId id="489" r:id="rId23"/>
    <p:sldId id="490" r:id="rId24"/>
    <p:sldId id="504" r:id="rId25"/>
    <p:sldId id="456" r:id="rId26"/>
  </p:sldIdLst>
  <p:sldSz cx="9144000" cy="6858000" type="screen4x3"/>
  <p:notesSz cx="7150100" cy="94488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76">
          <p15:clr>
            <a:srgbClr val="A4A3A4"/>
          </p15:clr>
        </p15:guide>
        <p15:guide id="2" pos="22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EAEAEA"/>
    <a:srgbClr val="FF9900"/>
    <a:srgbClr val="CC0000"/>
    <a:srgbClr val="ADA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67" autoAdjust="0"/>
    <p:restoredTop sz="94816" autoAdjust="0"/>
  </p:normalViewPr>
  <p:slideViewPr>
    <p:cSldViewPr>
      <p:cViewPr varScale="1">
        <p:scale>
          <a:sx n="42" d="100"/>
          <a:sy n="42" d="100"/>
        </p:scale>
        <p:origin x="1224" y="60"/>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6840"/>
    </p:cViewPr>
  </p:sorterViewPr>
  <p:notesViewPr>
    <p:cSldViewPr>
      <p:cViewPr varScale="1">
        <p:scale>
          <a:sx n="79" d="100"/>
          <a:sy n="79" d="100"/>
        </p:scale>
        <p:origin x="-2813" y="-72"/>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1"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defTabSz="947738" eaLnBrk="1" hangingPunct="1">
              <a:defRPr sz="1200">
                <a:latin typeface="Arial"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21285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3" name="Rectangle 5"/>
          <p:cNvSpPr>
            <a:spLocks noGrp="1" noChangeArrowheads="1"/>
          </p:cNvSpPr>
          <p:nvPr>
            <p:ph type="body" sz="quarter" idx="3"/>
          </p:nvPr>
        </p:nvSpPr>
        <p:spPr bwMode="auto">
          <a:xfrm>
            <a:off x="715963" y="4487863"/>
            <a:ext cx="5718175" cy="4252912"/>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7094"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5"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defTabSz="947738" eaLnBrk="1" hangingPunct="1">
              <a:defRPr sz="1200">
                <a:latin typeface="Arial" charset="0"/>
              </a:defRPr>
            </a:lvl1pPr>
          </a:lstStyle>
          <a:p>
            <a:pPr>
              <a:defRPr/>
            </a:pPr>
            <a:fld id="{D04F3BAD-DF91-44CA-A4B1-74CD77145571}" type="slidenum">
              <a:rPr lang="en-US"/>
              <a:pPr>
                <a:defRPr/>
              </a:pPr>
              <a:t>‹#›</a:t>
            </a:fld>
            <a:endParaRPr lang="en-US"/>
          </a:p>
        </p:txBody>
      </p:sp>
    </p:spTree>
    <p:extLst>
      <p:ext uri="{BB962C8B-B14F-4D97-AF65-F5344CB8AC3E}">
        <p14:creationId xmlns:p14="http://schemas.microsoft.com/office/powerpoint/2010/main" val="1699527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212850" y="708025"/>
            <a:ext cx="4724400" cy="35433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8063698-4A33-433D-856D-8CA5DBEB5FC2}" type="slidenum">
              <a:rPr lang="en-US" smtClean="0">
                <a:solidFill>
                  <a:srgbClr val="000000"/>
                </a:solidFill>
                <a:latin typeface="Arial" charset="0"/>
              </a:rPr>
              <a:pPr/>
              <a:t>1</a:t>
            </a:fld>
            <a:endParaRPr lang="en-US" smtClean="0">
              <a:solidFill>
                <a:srgbClr val="000000"/>
              </a:solidFill>
              <a:latin typeface="Arial" charset="0"/>
            </a:endParaRPr>
          </a:p>
        </p:txBody>
      </p:sp>
    </p:spTree>
    <p:extLst>
      <p:ext uri="{BB962C8B-B14F-4D97-AF65-F5344CB8AC3E}">
        <p14:creationId xmlns:p14="http://schemas.microsoft.com/office/powerpoint/2010/main" val="812537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831157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1212850" y="708025"/>
            <a:ext cx="4724400" cy="3543300"/>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9502C32-1283-451B-95EA-339D1D7C63E9}" type="slidenum">
              <a:rPr lang="en-US" smtClean="0">
                <a:latin typeface="Arial" charset="0"/>
              </a:rPr>
              <a:pPr/>
              <a:t>11</a:t>
            </a:fld>
            <a:endParaRPr lang="en-US" smtClean="0">
              <a:latin typeface="Arial" charset="0"/>
            </a:endParaRPr>
          </a:p>
        </p:txBody>
      </p:sp>
    </p:spTree>
    <p:extLst>
      <p:ext uri="{BB962C8B-B14F-4D97-AF65-F5344CB8AC3E}">
        <p14:creationId xmlns:p14="http://schemas.microsoft.com/office/powerpoint/2010/main" val="1214267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212850" y="708025"/>
            <a:ext cx="4724400" cy="3543300"/>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BF21DBB-4129-48AE-A5AA-7E2E49B433AA}" type="slidenum">
              <a:rPr lang="en-US" smtClean="0">
                <a:latin typeface="Arial" charset="0"/>
              </a:rPr>
              <a:pPr/>
              <a:t>12</a:t>
            </a:fld>
            <a:endParaRPr lang="en-US" smtClean="0">
              <a:latin typeface="Arial" charset="0"/>
            </a:endParaRPr>
          </a:p>
        </p:txBody>
      </p:sp>
    </p:spTree>
    <p:extLst>
      <p:ext uri="{BB962C8B-B14F-4D97-AF65-F5344CB8AC3E}">
        <p14:creationId xmlns:p14="http://schemas.microsoft.com/office/powerpoint/2010/main" val="1499341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212850" y="708025"/>
            <a:ext cx="4724400" cy="3543300"/>
          </a:xfrm>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05A5C4-80D8-41BF-B694-802A48755DD8}" type="slidenum">
              <a:rPr lang="en-US" smtClean="0">
                <a:latin typeface="Arial" charset="0"/>
              </a:rPr>
              <a:pPr/>
              <a:t>13</a:t>
            </a:fld>
            <a:endParaRPr lang="en-US" smtClean="0">
              <a:latin typeface="Arial" charset="0"/>
            </a:endParaRPr>
          </a:p>
        </p:txBody>
      </p:sp>
    </p:spTree>
    <p:extLst>
      <p:ext uri="{BB962C8B-B14F-4D97-AF65-F5344CB8AC3E}">
        <p14:creationId xmlns:p14="http://schemas.microsoft.com/office/powerpoint/2010/main" val="2848383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212850" y="708025"/>
            <a:ext cx="4724400" cy="35433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71E2236-DD81-4E6A-8788-1C809BAC294A}" type="slidenum">
              <a:rPr lang="en-US" smtClean="0">
                <a:latin typeface="Arial" charset="0"/>
              </a:rPr>
              <a:pPr/>
              <a:t>14</a:t>
            </a:fld>
            <a:endParaRPr lang="en-US" smtClean="0">
              <a:latin typeface="Arial" charset="0"/>
            </a:endParaRPr>
          </a:p>
        </p:txBody>
      </p:sp>
    </p:spTree>
    <p:extLst>
      <p:ext uri="{BB962C8B-B14F-4D97-AF65-F5344CB8AC3E}">
        <p14:creationId xmlns:p14="http://schemas.microsoft.com/office/powerpoint/2010/main" val="929878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244119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212850" y="708025"/>
            <a:ext cx="4724400" cy="3543300"/>
          </a:xfrm>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3089">
              <a:defRPr>
                <a:solidFill>
                  <a:schemeClr val="tx1"/>
                </a:solidFill>
                <a:latin typeface="Century Gothic" pitchFamily="34" charset="0"/>
              </a:defRPr>
            </a:lvl1pPr>
            <a:lvl2pPr marL="770662" indent="-296408" defTabSz="983089">
              <a:defRPr>
                <a:solidFill>
                  <a:schemeClr val="tx1"/>
                </a:solidFill>
                <a:latin typeface="Century Gothic" pitchFamily="34" charset="0"/>
              </a:defRPr>
            </a:lvl2pPr>
            <a:lvl3pPr marL="1185634" indent="-237127" defTabSz="983089">
              <a:defRPr>
                <a:solidFill>
                  <a:schemeClr val="tx1"/>
                </a:solidFill>
                <a:latin typeface="Century Gothic" pitchFamily="34" charset="0"/>
              </a:defRPr>
            </a:lvl3pPr>
            <a:lvl4pPr marL="1659887" indent="-237127" defTabSz="983089">
              <a:defRPr>
                <a:solidFill>
                  <a:schemeClr val="tx1"/>
                </a:solidFill>
                <a:latin typeface="Century Gothic" pitchFamily="34" charset="0"/>
              </a:defRPr>
            </a:lvl4pPr>
            <a:lvl5pPr marL="2134141" indent="-237127" defTabSz="983089">
              <a:defRPr>
                <a:solidFill>
                  <a:schemeClr val="tx1"/>
                </a:solidFill>
                <a:latin typeface="Century Gothic" pitchFamily="34" charset="0"/>
              </a:defRPr>
            </a:lvl5pPr>
            <a:lvl6pPr marL="2608395" indent="-237127" defTabSz="983089" eaLnBrk="0" fontAlgn="base" hangingPunct="0">
              <a:spcBef>
                <a:spcPct val="0"/>
              </a:spcBef>
              <a:spcAft>
                <a:spcPct val="0"/>
              </a:spcAft>
              <a:defRPr>
                <a:solidFill>
                  <a:schemeClr val="tx1"/>
                </a:solidFill>
                <a:latin typeface="Century Gothic" pitchFamily="34" charset="0"/>
              </a:defRPr>
            </a:lvl6pPr>
            <a:lvl7pPr marL="3082648" indent="-237127" defTabSz="983089" eaLnBrk="0" fontAlgn="base" hangingPunct="0">
              <a:spcBef>
                <a:spcPct val="0"/>
              </a:spcBef>
              <a:spcAft>
                <a:spcPct val="0"/>
              </a:spcAft>
              <a:defRPr>
                <a:solidFill>
                  <a:schemeClr val="tx1"/>
                </a:solidFill>
                <a:latin typeface="Century Gothic" pitchFamily="34" charset="0"/>
              </a:defRPr>
            </a:lvl7pPr>
            <a:lvl8pPr marL="3556902" indent="-237127" defTabSz="983089" eaLnBrk="0" fontAlgn="base" hangingPunct="0">
              <a:spcBef>
                <a:spcPct val="0"/>
              </a:spcBef>
              <a:spcAft>
                <a:spcPct val="0"/>
              </a:spcAft>
              <a:defRPr>
                <a:solidFill>
                  <a:schemeClr val="tx1"/>
                </a:solidFill>
                <a:latin typeface="Century Gothic" pitchFamily="34" charset="0"/>
              </a:defRPr>
            </a:lvl8pPr>
            <a:lvl9pPr marL="4031155" indent="-237127" defTabSz="983089"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212850" y="708025"/>
            <a:ext cx="4724400" cy="3543300"/>
          </a:xfrm>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08B3628-0D5D-4922-896A-0329212CCC3C}" type="slidenum">
              <a:rPr lang="en-US" smtClean="0">
                <a:latin typeface="Arial" charset="0"/>
              </a:rPr>
              <a:pPr/>
              <a:t>17</a:t>
            </a:fld>
            <a:endParaRPr lang="en-US" smtClean="0">
              <a:latin typeface="Arial" charset="0"/>
            </a:endParaRPr>
          </a:p>
        </p:txBody>
      </p:sp>
    </p:spTree>
    <p:extLst>
      <p:ext uri="{BB962C8B-B14F-4D97-AF65-F5344CB8AC3E}">
        <p14:creationId xmlns:p14="http://schemas.microsoft.com/office/powerpoint/2010/main" val="717676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52923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212850" y="708025"/>
            <a:ext cx="4724400" cy="3543300"/>
          </a:xfrm>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D66B2BA-03F6-4CDD-828E-F79CEF94D956}" type="slidenum">
              <a:rPr lang="en-US" smtClean="0">
                <a:latin typeface="Arial" charset="0"/>
              </a:rPr>
              <a:pPr/>
              <a:t>19</a:t>
            </a:fld>
            <a:endParaRPr lang="en-US" smtClean="0">
              <a:latin typeface="Arial" charset="0"/>
            </a:endParaRPr>
          </a:p>
        </p:txBody>
      </p:sp>
    </p:spTree>
    <p:extLst>
      <p:ext uri="{BB962C8B-B14F-4D97-AF65-F5344CB8AC3E}">
        <p14:creationId xmlns:p14="http://schemas.microsoft.com/office/powerpoint/2010/main" val="4005831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212850" y="708025"/>
            <a:ext cx="4724400" cy="3543300"/>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0DB76C6-1628-4F46-BDEF-8B08EE36D473}" type="slidenum">
              <a:rPr lang="en-US" smtClean="0">
                <a:latin typeface="Arial" charset="0"/>
              </a:rPr>
              <a:pPr/>
              <a:t>2</a:t>
            </a:fld>
            <a:endParaRPr lang="en-US" smtClean="0">
              <a:latin typeface="Arial" charset="0"/>
            </a:endParaRPr>
          </a:p>
        </p:txBody>
      </p:sp>
    </p:spTree>
    <p:extLst>
      <p:ext uri="{BB962C8B-B14F-4D97-AF65-F5344CB8AC3E}">
        <p14:creationId xmlns:p14="http://schemas.microsoft.com/office/powerpoint/2010/main" val="3932362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212850" y="708025"/>
            <a:ext cx="4724400" cy="3543300"/>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20</a:t>
            </a:fld>
            <a:endParaRPr lang="en-US" smtClean="0">
              <a:latin typeface="Arial" charset="0"/>
            </a:endParaRPr>
          </a:p>
        </p:txBody>
      </p:sp>
    </p:spTree>
    <p:extLst>
      <p:ext uri="{BB962C8B-B14F-4D97-AF65-F5344CB8AC3E}">
        <p14:creationId xmlns:p14="http://schemas.microsoft.com/office/powerpoint/2010/main" val="4244008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1212850" y="708025"/>
            <a:ext cx="4724400" cy="3543300"/>
          </a:xfrm>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E7F3B4-8444-4755-9127-4AB62DFF34A0}" type="slidenum">
              <a:rPr lang="en-US" smtClean="0">
                <a:latin typeface="Arial" charset="0"/>
              </a:rPr>
              <a:pPr/>
              <a:t>22</a:t>
            </a:fld>
            <a:endParaRPr lang="en-US" smtClean="0">
              <a:latin typeface="Arial" charset="0"/>
            </a:endParaRPr>
          </a:p>
        </p:txBody>
      </p:sp>
    </p:spTree>
    <p:extLst>
      <p:ext uri="{BB962C8B-B14F-4D97-AF65-F5344CB8AC3E}">
        <p14:creationId xmlns:p14="http://schemas.microsoft.com/office/powerpoint/2010/main" val="3380696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1212850" y="708025"/>
            <a:ext cx="4724400" cy="3543300"/>
          </a:xfrm>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5BFEFD8-F106-4353-B560-9ED7DA64E3AE}" type="slidenum">
              <a:rPr lang="en-US" smtClean="0">
                <a:latin typeface="Arial" charset="0"/>
              </a:rPr>
              <a:pPr/>
              <a:t>3</a:t>
            </a:fld>
            <a:endParaRPr lang="en-US" smtClean="0">
              <a:latin typeface="Arial" charset="0"/>
            </a:endParaRPr>
          </a:p>
        </p:txBody>
      </p:sp>
    </p:spTree>
    <p:extLst>
      <p:ext uri="{BB962C8B-B14F-4D97-AF65-F5344CB8AC3E}">
        <p14:creationId xmlns:p14="http://schemas.microsoft.com/office/powerpoint/2010/main" val="3989993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212850" y="708025"/>
            <a:ext cx="4724400" cy="354330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C05301E1-1A0E-4240-B4AE-7365C0C32D9C}" type="slidenum">
              <a:rPr lang="en-US" smtClean="0">
                <a:latin typeface="Arial" charset="0"/>
              </a:rPr>
              <a:pPr/>
              <a:t>4</a:t>
            </a:fld>
            <a:endParaRPr lang="en-US" smtClean="0">
              <a:latin typeface="Arial" charset="0"/>
            </a:endParaRPr>
          </a:p>
        </p:txBody>
      </p:sp>
    </p:spTree>
    <p:extLst>
      <p:ext uri="{BB962C8B-B14F-4D97-AF65-F5344CB8AC3E}">
        <p14:creationId xmlns:p14="http://schemas.microsoft.com/office/powerpoint/2010/main" val="3581044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1212850" y="708025"/>
            <a:ext cx="4724400" cy="35433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40BFD3B-9EFC-452D-9C33-455CBD2F1A86}" type="slidenum">
              <a:rPr lang="en-US" smtClean="0">
                <a:latin typeface="Arial" charset="0"/>
              </a:rPr>
              <a:pPr/>
              <a:t>5</a:t>
            </a:fld>
            <a:endParaRPr lang="en-US" smtClean="0">
              <a:latin typeface="Arial" charset="0"/>
            </a:endParaRPr>
          </a:p>
        </p:txBody>
      </p:sp>
    </p:spTree>
    <p:extLst>
      <p:ext uri="{BB962C8B-B14F-4D97-AF65-F5344CB8AC3E}">
        <p14:creationId xmlns:p14="http://schemas.microsoft.com/office/powerpoint/2010/main" val="517066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212850" y="708025"/>
            <a:ext cx="4724400" cy="3543300"/>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F6E4730-3B2E-42ED-8FED-85D8143955C0}" type="slidenum">
              <a:rPr lang="en-US" smtClean="0">
                <a:latin typeface="Arial" charset="0"/>
              </a:rPr>
              <a:pPr/>
              <a:t>6</a:t>
            </a:fld>
            <a:endParaRPr lang="en-US" smtClean="0">
              <a:latin typeface="Arial" charset="0"/>
            </a:endParaRPr>
          </a:p>
        </p:txBody>
      </p:sp>
    </p:spTree>
    <p:extLst>
      <p:ext uri="{BB962C8B-B14F-4D97-AF65-F5344CB8AC3E}">
        <p14:creationId xmlns:p14="http://schemas.microsoft.com/office/powerpoint/2010/main" val="4016795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1212850" y="708025"/>
            <a:ext cx="4724400" cy="3543300"/>
          </a:xfrm>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BF30E05-1C46-4393-A290-45051C787EA7}" type="slidenum">
              <a:rPr lang="en-US" smtClean="0">
                <a:latin typeface="Arial" charset="0"/>
              </a:rPr>
              <a:pPr/>
              <a:t>7</a:t>
            </a:fld>
            <a:endParaRPr lang="en-US" smtClean="0">
              <a:latin typeface="Arial" charset="0"/>
            </a:endParaRPr>
          </a:p>
        </p:txBody>
      </p:sp>
    </p:spTree>
    <p:extLst>
      <p:ext uri="{BB962C8B-B14F-4D97-AF65-F5344CB8AC3E}">
        <p14:creationId xmlns:p14="http://schemas.microsoft.com/office/powerpoint/2010/main" val="4277875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212850" y="708025"/>
            <a:ext cx="4724400" cy="354330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1303E16-4E3C-44CA-BD3F-EA9BC059EC77}" type="slidenum">
              <a:rPr lang="en-US" smtClean="0">
                <a:latin typeface="Arial" charset="0"/>
              </a:rPr>
              <a:pPr/>
              <a:t>8</a:t>
            </a:fld>
            <a:endParaRPr lang="en-US" smtClean="0">
              <a:latin typeface="Arial" charset="0"/>
            </a:endParaRPr>
          </a:p>
        </p:txBody>
      </p:sp>
    </p:spTree>
    <p:extLst>
      <p:ext uri="{BB962C8B-B14F-4D97-AF65-F5344CB8AC3E}">
        <p14:creationId xmlns:p14="http://schemas.microsoft.com/office/powerpoint/2010/main" val="198711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1212850" y="708025"/>
            <a:ext cx="4724400" cy="3543300"/>
          </a:xfrm>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491E9A-6E78-4BE0-866C-B0D2B7EEDB3E}" type="slidenum">
              <a:rPr lang="en-US" smtClean="0">
                <a:latin typeface="Arial" charset="0"/>
              </a:rPr>
              <a:pPr/>
              <a:t>9</a:t>
            </a:fld>
            <a:endParaRPr lang="en-US" smtClean="0">
              <a:latin typeface="Arial" charset="0"/>
            </a:endParaRPr>
          </a:p>
        </p:txBody>
      </p:sp>
    </p:spTree>
    <p:extLst>
      <p:ext uri="{BB962C8B-B14F-4D97-AF65-F5344CB8AC3E}">
        <p14:creationId xmlns:p14="http://schemas.microsoft.com/office/powerpoint/2010/main" val="6452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algn="ctr" eaLnBrk="1" hangingPunct="1">
              <a:defRPr/>
            </a:pPr>
            <a:endParaRPr lang="en-US" sz="2400">
              <a:latin typeface="Times New Roman" pitchFamily="18" charset="0"/>
            </a:endParaRPr>
          </a:p>
        </p:txBody>
      </p:sp>
      <p:grpSp>
        <p:nvGrpSpPr>
          <p:cNvPr id="5" name="Group 8"/>
          <p:cNvGrpSpPr>
            <a:grpSpLocks/>
          </p:cNvGrpSpPr>
          <p:nvPr/>
        </p:nvGrpSpPr>
        <p:grpSpPr bwMode="auto">
          <a:xfrm>
            <a:off x="381002"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pPr>
                <a:defRPr/>
              </a:pPr>
              <a:endParaRPr lang="en-US"/>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1A664897-3EC1-481B-BD2F-30DC15AE7926}" type="datetime1">
              <a:rPr lang="en-US"/>
              <a:pPr>
                <a:defRPr/>
              </a:pPr>
              <a:t>9/22/2014</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3F91729E-C9FB-42A6-B603-F4EE7F56F971}" type="slidenum">
              <a:rPr lang="en-US"/>
              <a:pPr>
                <a:defRPr/>
              </a:pPr>
              <a:t>‹#›</a:t>
            </a:fld>
            <a:endParaRPr lang="en-US"/>
          </a:p>
        </p:txBody>
      </p:sp>
    </p:spTree>
    <p:extLst>
      <p:ext uri="{BB962C8B-B14F-4D97-AF65-F5344CB8AC3E}">
        <p14:creationId xmlns:p14="http://schemas.microsoft.com/office/powerpoint/2010/main" val="2279855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90B1FA1-3B7A-4D1E-B201-970D0DA0982F}" type="datetime1">
              <a:rPr lang="en-US"/>
              <a:pPr>
                <a:defRPr/>
              </a:pPr>
              <a:t>9/22/2014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B45BB9-BCE9-42C8-A055-B884304412EA}" type="slidenum">
              <a:rPr lang="en-US"/>
              <a:pPr>
                <a:defRPr/>
              </a:pPr>
              <a:t>‹#›</a:t>
            </a:fld>
            <a:endParaRPr lang="en-US"/>
          </a:p>
        </p:txBody>
      </p:sp>
    </p:spTree>
    <p:extLst>
      <p:ext uri="{BB962C8B-B14F-4D97-AF65-F5344CB8AC3E}">
        <p14:creationId xmlns:p14="http://schemas.microsoft.com/office/powerpoint/2010/main" val="333739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4"/>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A0C6C7F-9609-4007-B3BD-4DEFFCB60AEC}" type="datetime1">
              <a:rPr lang="en-US"/>
              <a:pPr>
                <a:defRPr/>
              </a:pPr>
              <a:t>9/22/2014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99C3C5-871E-4E99-88EF-98A486DC261D}" type="slidenum">
              <a:rPr lang="en-US"/>
              <a:pPr>
                <a:defRPr/>
              </a:pPr>
              <a:t>‹#›</a:t>
            </a:fld>
            <a:endParaRPr lang="en-US"/>
          </a:p>
        </p:txBody>
      </p:sp>
    </p:spTree>
    <p:extLst>
      <p:ext uri="{BB962C8B-B14F-4D97-AF65-F5344CB8AC3E}">
        <p14:creationId xmlns:p14="http://schemas.microsoft.com/office/powerpoint/2010/main" val="510461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nvGrpSpPr>
          <p:cNvPr id="5" name="Group 8"/>
          <p:cNvGrpSpPr>
            <a:grpSpLocks/>
          </p:cNvGrpSpPr>
          <p:nvPr/>
        </p:nvGrpSpPr>
        <p:grpSpPr bwMode="auto">
          <a:xfrm>
            <a:off x="381001"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33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15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solidFill>
                  <a:srgbClr val="000000"/>
                </a:solidFill>
              </a:rPr>
              <a:pPr>
                <a:defRPr/>
              </a:pPr>
              <a:t>9/22/2014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669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73647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72097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76390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9/22/2014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4652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9/22/2014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982434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9/22/2014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35872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9390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F9CEE18-64C3-4F0A-A73A-A12E995B9FE4}" type="datetime1">
              <a:rPr lang="en-US"/>
              <a:pPr>
                <a:defRPr/>
              </a:pPr>
              <a:t>9/22/2014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005CD2-09E6-408F-9395-4541C51DB8E7}" type="slidenum">
              <a:rPr lang="en-US"/>
              <a:pPr>
                <a:defRPr/>
              </a:pPr>
              <a:t>‹#›</a:t>
            </a:fld>
            <a:endParaRPr lang="en-US"/>
          </a:p>
        </p:txBody>
      </p:sp>
    </p:spTree>
    <p:extLst>
      <p:ext uri="{BB962C8B-B14F-4D97-AF65-F5344CB8AC3E}">
        <p14:creationId xmlns:p14="http://schemas.microsoft.com/office/powerpoint/2010/main" val="940814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34447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69584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2"/>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2"/>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970417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nvGrpSpPr>
          <p:cNvPr id="5" name="Group 8"/>
          <p:cNvGrpSpPr>
            <a:grpSpLocks/>
          </p:cNvGrpSpPr>
          <p:nvPr/>
        </p:nvGrpSpPr>
        <p:grpSpPr bwMode="auto">
          <a:xfrm>
            <a:off x="381001"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33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15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solidFill>
                  <a:srgbClr val="000000"/>
                </a:solidFill>
              </a:rPr>
              <a:pPr>
                <a:defRPr/>
              </a:pPr>
              <a:t>9/22/2014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7648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202162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527937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352157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9/22/2014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63023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9/22/2014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72447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9/22/2014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86434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4559233-934F-4980-9427-41638D74A135}" type="datetime1">
              <a:rPr lang="en-US"/>
              <a:pPr>
                <a:defRPr/>
              </a:pPr>
              <a:t>9/22/2014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9F6323-C0AA-44A5-867A-26B1C3FC22A0}" type="slidenum">
              <a:rPr lang="en-US"/>
              <a:pPr>
                <a:defRPr/>
              </a:pPr>
              <a:t>‹#›</a:t>
            </a:fld>
            <a:endParaRPr lang="en-US"/>
          </a:p>
        </p:txBody>
      </p:sp>
    </p:spTree>
    <p:extLst>
      <p:ext uri="{BB962C8B-B14F-4D97-AF65-F5344CB8AC3E}">
        <p14:creationId xmlns:p14="http://schemas.microsoft.com/office/powerpoint/2010/main" val="36598861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783522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6231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06479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2"/>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2"/>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8521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nvGrpSpPr>
          <p:cNvPr id="5" name="Group 8"/>
          <p:cNvGrpSpPr>
            <a:grpSpLocks/>
          </p:cNvGrpSpPr>
          <p:nvPr/>
        </p:nvGrpSpPr>
        <p:grpSpPr bwMode="auto">
          <a:xfrm>
            <a:off x="381001"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33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15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solidFill>
                  <a:srgbClr val="000000"/>
                </a:solidFill>
              </a:rPr>
              <a:pPr>
                <a:defRPr/>
              </a:pPr>
              <a:t>9/22/2014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332171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704693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38703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074804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9/22/2014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43089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9/22/2014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89012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587727CE-C1D7-48E7-8CE2-355F9036947F}" type="datetime1">
              <a:rPr lang="en-US"/>
              <a:pPr>
                <a:defRPr/>
              </a:pPr>
              <a:t>9/22/2014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1A9EF1-D1B9-4787-A193-0F0B10074AA3}" type="slidenum">
              <a:rPr lang="en-US"/>
              <a:pPr>
                <a:defRPr/>
              </a:pPr>
              <a:t>‹#›</a:t>
            </a:fld>
            <a:endParaRPr lang="en-US"/>
          </a:p>
        </p:txBody>
      </p:sp>
    </p:spTree>
    <p:extLst>
      <p:ext uri="{BB962C8B-B14F-4D97-AF65-F5344CB8AC3E}">
        <p14:creationId xmlns:p14="http://schemas.microsoft.com/office/powerpoint/2010/main" val="29514818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9/22/2014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521934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243163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9/22/2014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599989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797155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2"/>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2"/>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9/22/2014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00828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98A65CB-D7AA-4BB7-B94D-BB29AF7507D3}" type="datetime1">
              <a:rPr lang="en-US"/>
              <a:pPr>
                <a:defRPr/>
              </a:pPr>
              <a:t>9/22/2014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59DCC2D-8DE1-4F04-A8E8-FEBE64CE9526}" type="slidenum">
              <a:rPr lang="en-US"/>
              <a:pPr>
                <a:defRPr/>
              </a:pPr>
              <a:t>‹#›</a:t>
            </a:fld>
            <a:endParaRPr lang="en-US"/>
          </a:p>
        </p:txBody>
      </p:sp>
    </p:spTree>
    <p:extLst>
      <p:ext uri="{BB962C8B-B14F-4D97-AF65-F5344CB8AC3E}">
        <p14:creationId xmlns:p14="http://schemas.microsoft.com/office/powerpoint/2010/main" val="808642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8D48205-1E45-4DAD-870D-BC2ED597CFC8}" type="datetime1">
              <a:rPr lang="en-US"/>
              <a:pPr>
                <a:defRPr/>
              </a:pPr>
              <a:t>9/22/2014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D1CF0E-2DC1-46F5-BC64-153FED1CFB0A}" type="slidenum">
              <a:rPr lang="en-US"/>
              <a:pPr>
                <a:defRPr/>
              </a:pPr>
              <a:t>‹#›</a:t>
            </a:fld>
            <a:endParaRPr lang="en-US"/>
          </a:p>
        </p:txBody>
      </p:sp>
    </p:spTree>
    <p:extLst>
      <p:ext uri="{BB962C8B-B14F-4D97-AF65-F5344CB8AC3E}">
        <p14:creationId xmlns:p14="http://schemas.microsoft.com/office/powerpoint/2010/main" val="315155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49A6AB7-5FDF-47F7-A7E2-7B31A504ACB1}" type="datetime1">
              <a:rPr lang="en-US"/>
              <a:pPr>
                <a:defRPr/>
              </a:pPr>
              <a:t>9/22/2014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3CE77-DF2D-4222-9CEA-04AD2C3CFADD}" type="slidenum">
              <a:rPr lang="en-US"/>
              <a:pPr>
                <a:defRPr/>
              </a:pPr>
              <a:t>‹#›</a:t>
            </a:fld>
            <a:endParaRPr lang="en-US"/>
          </a:p>
        </p:txBody>
      </p:sp>
    </p:spTree>
    <p:extLst>
      <p:ext uri="{BB962C8B-B14F-4D97-AF65-F5344CB8AC3E}">
        <p14:creationId xmlns:p14="http://schemas.microsoft.com/office/powerpoint/2010/main" val="413840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51DE3F-242E-4503-B6C9-F0CDF2667C99}" type="datetime1">
              <a:rPr lang="en-US"/>
              <a:pPr>
                <a:defRPr/>
              </a:pPr>
              <a:t>9/22/2014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43F44B-EAC1-4B81-8DDE-E39014D36D19}" type="slidenum">
              <a:rPr lang="en-US"/>
              <a:pPr>
                <a:defRPr/>
              </a:pPr>
              <a:t>‹#›</a:t>
            </a:fld>
            <a:endParaRPr lang="en-US"/>
          </a:p>
        </p:txBody>
      </p:sp>
    </p:spTree>
    <p:extLst>
      <p:ext uri="{BB962C8B-B14F-4D97-AF65-F5344CB8AC3E}">
        <p14:creationId xmlns:p14="http://schemas.microsoft.com/office/powerpoint/2010/main" val="3236984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96DC03-7363-4BB5-A7D5-07BF289B0C94}" type="datetime1">
              <a:rPr lang="en-US"/>
              <a:pPr>
                <a:defRPr/>
              </a:pPr>
              <a:t>9/22/2014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B9C1E4-5651-4218-B1EF-EC1130AE6E30}" type="slidenum">
              <a:rPr lang="en-US"/>
              <a:pPr>
                <a:defRPr/>
              </a:pPr>
              <a:t>‹#›</a:t>
            </a:fld>
            <a:endParaRPr lang="en-US"/>
          </a:p>
        </p:txBody>
      </p:sp>
    </p:spTree>
    <p:extLst>
      <p:ext uri="{BB962C8B-B14F-4D97-AF65-F5344CB8AC3E}">
        <p14:creationId xmlns:p14="http://schemas.microsoft.com/office/powerpoint/2010/main" val="368265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606164A6-599F-4E3E-86C6-409FC4D5BC8F}" type="datetime1">
              <a:rPr lang="en-US"/>
              <a:pPr>
                <a:defRPr/>
              </a:pPr>
              <a:t>9/22/2014</a:t>
            </a:fld>
            <a:endParaRPr lang="en-US"/>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858FAEC1-6FBF-4C12-BF0D-1472C92E1F58}" type="slidenum">
              <a:rPr lang="en-US"/>
              <a:pPr>
                <a:defRPr/>
              </a:pPr>
              <a:t>‹#›</a:t>
            </a:fld>
            <a:endParaRPr lang="en-US"/>
          </a:p>
        </p:txBody>
      </p:sp>
      <p:grpSp>
        <p:nvGrpSpPr>
          <p:cNvPr id="1031" name="Group 7"/>
          <p:cNvGrpSpPr>
            <a:grpSpLocks/>
          </p:cNvGrpSpPr>
          <p:nvPr/>
        </p:nvGrpSpPr>
        <p:grpSpPr bwMode="auto">
          <a:xfrm>
            <a:off x="304800" y="228600"/>
            <a:ext cx="8610600" cy="1447800"/>
            <a:chOff x="176" y="96"/>
            <a:chExt cx="5472" cy="1008"/>
          </a:xfrm>
        </p:grpSpPr>
        <p:sp>
          <p:nvSpPr>
            <p:cNvPr id="178184"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pPr>
                <a:defRPr/>
              </a:pPr>
              <a:endParaRPr lang="en-US"/>
            </a:p>
          </p:txBody>
        </p:sp>
        <p:sp>
          <p:nvSpPr>
            <p:cNvPr id="178185"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6"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7"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8"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8191" name="Line 15"/>
          <p:cNvSpPr>
            <a:spLocks noChangeShapeType="1"/>
          </p:cNvSpPr>
          <p:nvPr userDrawn="1"/>
        </p:nvSpPr>
        <p:spPr bwMode="auto">
          <a:xfrm>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53"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750">
                <a:latin typeface="Arial" charset="0"/>
              </a:defRPr>
            </a:lvl1pPr>
          </a:lstStyle>
          <a:p>
            <a:pPr>
              <a:defRPr/>
            </a:pPr>
            <a:fld id="{0D404E13-E662-4F6A-844A-BF3E16E12B90}" type="datetime1">
              <a:rPr lang="en-US">
                <a:solidFill>
                  <a:srgbClr val="000000"/>
                </a:solidFill>
              </a:rPr>
              <a:pPr>
                <a:defRPr/>
              </a:pPr>
              <a:t>9/22/2014</a:t>
            </a:fld>
            <a:endParaRPr lang="en-US">
              <a:solidFill>
                <a:srgbClr val="000000"/>
              </a:solidFill>
            </a:endParaRPr>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750">
                <a:latin typeface="Arial" charset="0"/>
              </a:defRPr>
            </a:lvl1pPr>
          </a:lstStyle>
          <a:p>
            <a:pPr>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750">
                <a:latin typeface="Arial" charset="0"/>
              </a:defRPr>
            </a:lvl1pPr>
          </a:lstStyle>
          <a:p>
            <a:pPr>
              <a:defRPr/>
            </a:pPr>
            <a:fld id="{45A8EBC9-D97A-414D-91A9-41B1F7EF628E}" type="slidenum">
              <a:rPr lang="en-US">
                <a:solidFill>
                  <a:srgbClr val="000000"/>
                </a:solidFill>
              </a:rPr>
              <a:pPr>
                <a:defRPr/>
              </a:pPr>
              <a:t>‹#›</a:t>
            </a:fld>
            <a:endParaRPr lang="en-US">
              <a:solidFill>
                <a:srgbClr val="000000"/>
              </a:solidFill>
            </a:endParaRPr>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Tree>
    <p:extLst>
      <p:ext uri="{BB962C8B-B14F-4D97-AF65-F5344CB8AC3E}">
        <p14:creationId xmlns:p14="http://schemas.microsoft.com/office/powerpoint/2010/main" val="2599812034"/>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iming>
    <p:tnLst>
      <p:par>
        <p:cTn id="1" dur="indefinite" restart="never" nodeType="tmRoot"/>
      </p:par>
    </p:tnLst>
  </p:timing>
  <p:hf hdr="0" ftr="0"/>
  <p:txStyles>
    <p:titleStyle>
      <a:lvl1pPr algn="r" rtl="0" eaLnBrk="0" fontAlgn="base" hangingPunct="0">
        <a:spcBef>
          <a:spcPct val="0"/>
        </a:spcBef>
        <a:spcAft>
          <a:spcPct val="0"/>
        </a:spcAft>
        <a:defRPr sz="2700">
          <a:solidFill>
            <a:schemeClr val="tx2"/>
          </a:solidFill>
          <a:latin typeface="+mj-lt"/>
          <a:ea typeface="+mj-ea"/>
          <a:cs typeface="+mj-cs"/>
        </a:defRPr>
      </a:lvl1pPr>
      <a:lvl2pPr algn="r" rtl="0" eaLnBrk="0" fontAlgn="base" hangingPunct="0">
        <a:spcBef>
          <a:spcPct val="0"/>
        </a:spcBef>
        <a:spcAft>
          <a:spcPct val="0"/>
        </a:spcAft>
        <a:defRPr sz="2700">
          <a:solidFill>
            <a:schemeClr val="tx2"/>
          </a:solidFill>
          <a:latin typeface="AvantGarde" pitchFamily="34" charset="0"/>
        </a:defRPr>
      </a:lvl2pPr>
      <a:lvl3pPr algn="r" rtl="0" eaLnBrk="0" fontAlgn="base" hangingPunct="0">
        <a:spcBef>
          <a:spcPct val="0"/>
        </a:spcBef>
        <a:spcAft>
          <a:spcPct val="0"/>
        </a:spcAft>
        <a:defRPr sz="2700">
          <a:solidFill>
            <a:schemeClr val="tx2"/>
          </a:solidFill>
          <a:latin typeface="AvantGarde" pitchFamily="34" charset="0"/>
        </a:defRPr>
      </a:lvl3pPr>
      <a:lvl4pPr algn="r" rtl="0" eaLnBrk="0" fontAlgn="base" hangingPunct="0">
        <a:spcBef>
          <a:spcPct val="0"/>
        </a:spcBef>
        <a:spcAft>
          <a:spcPct val="0"/>
        </a:spcAft>
        <a:defRPr sz="2700">
          <a:solidFill>
            <a:schemeClr val="tx2"/>
          </a:solidFill>
          <a:latin typeface="AvantGarde" pitchFamily="34" charset="0"/>
        </a:defRPr>
      </a:lvl4pPr>
      <a:lvl5pPr algn="r" rtl="0" eaLnBrk="0" fontAlgn="base" hangingPunct="0">
        <a:spcBef>
          <a:spcPct val="0"/>
        </a:spcBef>
        <a:spcAft>
          <a:spcPct val="0"/>
        </a:spcAft>
        <a:defRPr sz="2700">
          <a:solidFill>
            <a:schemeClr val="tx2"/>
          </a:solidFill>
          <a:latin typeface="AvantGarde" pitchFamily="34" charset="0"/>
        </a:defRPr>
      </a:lvl5pPr>
      <a:lvl6pPr marL="342900" algn="r" rtl="0" fontAlgn="base">
        <a:spcBef>
          <a:spcPct val="0"/>
        </a:spcBef>
        <a:spcAft>
          <a:spcPct val="0"/>
        </a:spcAft>
        <a:defRPr sz="2700">
          <a:solidFill>
            <a:schemeClr val="tx2"/>
          </a:solidFill>
          <a:latin typeface="AvantGarde" pitchFamily="34" charset="0"/>
        </a:defRPr>
      </a:lvl6pPr>
      <a:lvl7pPr marL="685800" algn="r" rtl="0" fontAlgn="base">
        <a:spcBef>
          <a:spcPct val="0"/>
        </a:spcBef>
        <a:spcAft>
          <a:spcPct val="0"/>
        </a:spcAft>
        <a:defRPr sz="2700">
          <a:solidFill>
            <a:schemeClr val="tx2"/>
          </a:solidFill>
          <a:latin typeface="AvantGarde" pitchFamily="34" charset="0"/>
        </a:defRPr>
      </a:lvl7pPr>
      <a:lvl8pPr marL="1028700" algn="r" rtl="0" fontAlgn="base">
        <a:spcBef>
          <a:spcPct val="0"/>
        </a:spcBef>
        <a:spcAft>
          <a:spcPct val="0"/>
        </a:spcAft>
        <a:defRPr sz="2700">
          <a:solidFill>
            <a:schemeClr val="tx2"/>
          </a:solidFill>
          <a:latin typeface="AvantGarde" pitchFamily="34" charset="0"/>
        </a:defRPr>
      </a:lvl8pPr>
      <a:lvl9pPr marL="1371600" algn="r" rtl="0" fontAlgn="base">
        <a:spcBef>
          <a:spcPct val="0"/>
        </a:spcBef>
        <a:spcAft>
          <a:spcPct val="0"/>
        </a:spcAft>
        <a:defRPr sz="2700">
          <a:solidFill>
            <a:schemeClr val="tx2"/>
          </a:solidFill>
          <a:latin typeface="AvantGarde" pitchFamily="34" charset="0"/>
        </a:defRPr>
      </a:lvl9pPr>
    </p:titleStyle>
    <p:bodyStyle>
      <a:lvl1pPr marL="352425" indent="-352425" algn="l" rtl="0" eaLnBrk="0" fontAlgn="base" hangingPunct="0">
        <a:spcBef>
          <a:spcPct val="20000"/>
        </a:spcBef>
        <a:spcAft>
          <a:spcPct val="0"/>
        </a:spcAft>
        <a:buClr>
          <a:schemeClr val="bg2"/>
        </a:buClr>
        <a:buSzPct val="70000"/>
        <a:buFont typeface="Wingdings" pitchFamily="2" charset="2"/>
        <a:buChar char="o"/>
        <a:defRPr sz="1800">
          <a:solidFill>
            <a:schemeClr val="tx1"/>
          </a:solidFill>
          <a:latin typeface="+mn-lt"/>
          <a:ea typeface="+mn-ea"/>
          <a:cs typeface="+mn-cs"/>
        </a:defRPr>
      </a:lvl1pPr>
      <a:lvl2pPr marL="681038" indent="-327422" algn="l" rtl="0" eaLnBrk="0" fontAlgn="base" hangingPunct="0">
        <a:spcBef>
          <a:spcPct val="20000"/>
        </a:spcBef>
        <a:spcAft>
          <a:spcPct val="0"/>
        </a:spcAft>
        <a:buClr>
          <a:schemeClr val="accent2"/>
        </a:buClr>
        <a:buSzPct val="75000"/>
        <a:buFont typeface="Wingdings" pitchFamily="2" charset="2"/>
        <a:buChar char="n"/>
        <a:defRPr sz="1800">
          <a:solidFill>
            <a:schemeClr val="tx1"/>
          </a:solidFill>
          <a:latin typeface="+mn-lt"/>
        </a:defRPr>
      </a:lvl2pPr>
      <a:lvl3pPr marL="1033463" indent="-351235" algn="l" rtl="0" eaLnBrk="0" fontAlgn="base" hangingPunct="0">
        <a:spcBef>
          <a:spcPct val="20000"/>
        </a:spcBef>
        <a:spcAft>
          <a:spcPct val="0"/>
        </a:spcAft>
        <a:buClr>
          <a:schemeClr val="bg2"/>
        </a:buClr>
        <a:buSzPct val="65000"/>
        <a:buFont typeface="Wingdings" pitchFamily="2" charset="2"/>
        <a:buChar char="o"/>
        <a:defRPr sz="1650">
          <a:solidFill>
            <a:schemeClr val="tx1"/>
          </a:solidFill>
          <a:latin typeface="+mn-lt"/>
        </a:defRPr>
      </a:lvl3pPr>
      <a:lvl4pPr marL="1370410" indent="-328613" algn="l" rtl="0" eaLnBrk="0" fontAlgn="base" hangingPunct="0">
        <a:spcBef>
          <a:spcPct val="20000"/>
        </a:spcBef>
        <a:spcAft>
          <a:spcPct val="0"/>
        </a:spcAft>
        <a:buClr>
          <a:schemeClr val="accent2"/>
        </a:buClr>
        <a:buSzPct val="75000"/>
        <a:buFont typeface="Wingdings" pitchFamily="2" charset="2"/>
        <a:buChar char="n"/>
        <a:defRPr sz="1650">
          <a:solidFill>
            <a:schemeClr val="tx1"/>
          </a:solidFill>
          <a:latin typeface="+mn-lt"/>
        </a:defRPr>
      </a:lvl4pPr>
      <a:lvl5pPr marL="1722835" indent="-351235" algn="l" rtl="0" eaLnBrk="0" fontAlgn="base" hangingPunct="0">
        <a:spcBef>
          <a:spcPct val="20000"/>
        </a:spcBef>
        <a:spcAft>
          <a:spcPct val="0"/>
        </a:spcAft>
        <a:buClr>
          <a:schemeClr val="accent1"/>
        </a:buClr>
        <a:buSzPct val="50000"/>
        <a:buFont typeface="Wingdings" pitchFamily="2" charset="2"/>
        <a:buChar char="o"/>
        <a:defRPr sz="1650">
          <a:solidFill>
            <a:schemeClr val="tx1"/>
          </a:solidFill>
          <a:latin typeface="+mn-lt"/>
        </a:defRPr>
      </a:lvl5pPr>
      <a:lvl6pPr marL="20657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6pPr>
      <a:lvl7pPr marL="24086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7pPr>
      <a:lvl8pPr marL="27515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8pPr>
      <a:lvl9pPr marL="30944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750">
                <a:latin typeface="Arial" charset="0"/>
              </a:defRPr>
            </a:lvl1pPr>
          </a:lstStyle>
          <a:p>
            <a:pPr>
              <a:defRPr/>
            </a:pPr>
            <a:fld id="{0D404E13-E662-4F6A-844A-BF3E16E12B90}" type="datetime1">
              <a:rPr lang="en-US">
                <a:solidFill>
                  <a:srgbClr val="000000"/>
                </a:solidFill>
              </a:rPr>
              <a:pPr>
                <a:defRPr/>
              </a:pPr>
              <a:t>9/22/2014</a:t>
            </a:fld>
            <a:endParaRPr lang="en-US">
              <a:solidFill>
                <a:srgbClr val="000000"/>
              </a:solidFill>
            </a:endParaRPr>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750">
                <a:latin typeface="Arial" charset="0"/>
              </a:defRPr>
            </a:lvl1pPr>
          </a:lstStyle>
          <a:p>
            <a:pPr>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750">
                <a:latin typeface="Arial" charset="0"/>
              </a:defRPr>
            </a:lvl1pPr>
          </a:lstStyle>
          <a:p>
            <a:pPr>
              <a:defRPr/>
            </a:pPr>
            <a:fld id="{45A8EBC9-D97A-414D-91A9-41B1F7EF628E}" type="slidenum">
              <a:rPr lang="en-US">
                <a:solidFill>
                  <a:srgbClr val="000000"/>
                </a:solidFill>
              </a:rPr>
              <a:pPr>
                <a:defRPr/>
              </a:pPr>
              <a:t>‹#›</a:t>
            </a:fld>
            <a:endParaRPr lang="en-US">
              <a:solidFill>
                <a:srgbClr val="000000"/>
              </a:solidFill>
            </a:endParaRPr>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Tree>
    <p:extLst>
      <p:ext uri="{BB962C8B-B14F-4D97-AF65-F5344CB8AC3E}">
        <p14:creationId xmlns:p14="http://schemas.microsoft.com/office/powerpoint/2010/main" val="1270535165"/>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iming>
    <p:tnLst>
      <p:par>
        <p:cTn id="1" dur="indefinite" restart="never" nodeType="tmRoot"/>
      </p:par>
    </p:tnLst>
  </p:timing>
  <p:hf hdr="0" ftr="0"/>
  <p:txStyles>
    <p:titleStyle>
      <a:lvl1pPr algn="r" rtl="0" eaLnBrk="0" fontAlgn="base" hangingPunct="0">
        <a:spcBef>
          <a:spcPct val="0"/>
        </a:spcBef>
        <a:spcAft>
          <a:spcPct val="0"/>
        </a:spcAft>
        <a:defRPr sz="2700">
          <a:solidFill>
            <a:schemeClr val="tx2"/>
          </a:solidFill>
          <a:latin typeface="+mj-lt"/>
          <a:ea typeface="+mj-ea"/>
          <a:cs typeface="+mj-cs"/>
        </a:defRPr>
      </a:lvl1pPr>
      <a:lvl2pPr algn="r" rtl="0" eaLnBrk="0" fontAlgn="base" hangingPunct="0">
        <a:spcBef>
          <a:spcPct val="0"/>
        </a:spcBef>
        <a:spcAft>
          <a:spcPct val="0"/>
        </a:spcAft>
        <a:defRPr sz="2700">
          <a:solidFill>
            <a:schemeClr val="tx2"/>
          </a:solidFill>
          <a:latin typeface="AvantGarde" pitchFamily="34" charset="0"/>
        </a:defRPr>
      </a:lvl2pPr>
      <a:lvl3pPr algn="r" rtl="0" eaLnBrk="0" fontAlgn="base" hangingPunct="0">
        <a:spcBef>
          <a:spcPct val="0"/>
        </a:spcBef>
        <a:spcAft>
          <a:spcPct val="0"/>
        </a:spcAft>
        <a:defRPr sz="2700">
          <a:solidFill>
            <a:schemeClr val="tx2"/>
          </a:solidFill>
          <a:latin typeface="AvantGarde" pitchFamily="34" charset="0"/>
        </a:defRPr>
      </a:lvl3pPr>
      <a:lvl4pPr algn="r" rtl="0" eaLnBrk="0" fontAlgn="base" hangingPunct="0">
        <a:spcBef>
          <a:spcPct val="0"/>
        </a:spcBef>
        <a:spcAft>
          <a:spcPct val="0"/>
        </a:spcAft>
        <a:defRPr sz="2700">
          <a:solidFill>
            <a:schemeClr val="tx2"/>
          </a:solidFill>
          <a:latin typeface="AvantGarde" pitchFamily="34" charset="0"/>
        </a:defRPr>
      </a:lvl4pPr>
      <a:lvl5pPr algn="r" rtl="0" eaLnBrk="0" fontAlgn="base" hangingPunct="0">
        <a:spcBef>
          <a:spcPct val="0"/>
        </a:spcBef>
        <a:spcAft>
          <a:spcPct val="0"/>
        </a:spcAft>
        <a:defRPr sz="2700">
          <a:solidFill>
            <a:schemeClr val="tx2"/>
          </a:solidFill>
          <a:latin typeface="AvantGarde" pitchFamily="34" charset="0"/>
        </a:defRPr>
      </a:lvl5pPr>
      <a:lvl6pPr marL="342900" algn="r" rtl="0" fontAlgn="base">
        <a:spcBef>
          <a:spcPct val="0"/>
        </a:spcBef>
        <a:spcAft>
          <a:spcPct val="0"/>
        </a:spcAft>
        <a:defRPr sz="2700">
          <a:solidFill>
            <a:schemeClr val="tx2"/>
          </a:solidFill>
          <a:latin typeface="AvantGarde" pitchFamily="34" charset="0"/>
        </a:defRPr>
      </a:lvl6pPr>
      <a:lvl7pPr marL="685800" algn="r" rtl="0" fontAlgn="base">
        <a:spcBef>
          <a:spcPct val="0"/>
        </a:spcBef>
        <a:spcAft>
          <a:spcPct val="0"/>
        </a:spcAft>
        <a:defRPr sz="2700">
          <a:solidFill>
            <a:schemeClr val="tx2"/>
          </a:solidFill>
          <a:latin typeface="AvantGarde" pitchFamily="34" charset="0"/>
        </a:defRPr>
      </a:lvl7pPr>
      <a:lvl8pPr marL="1028700" algn="r" rtl="0" fontAlgn="base">
        <a:spcBef>
          <a:spcPct val="0"/>
        </a:spcBef>
        <a:spcAft>
          <a:spcPct val="0"/>
        </a:spcAft>
        <a:defRPr sz="2700">
          <a:solidFill>
            <a:schemeClr val="tx2"/>
          </a:solidFill>
          <a:latin typeface="AvantGarde" pitchFamily="34" charset="0"/>
        </a:defRPr>
      </a:lvl8pPr>
      <a:lvl9pPr marL="1371600" algn="r" rtl="0" fontAlgn="base">
        <a:spcBef>
          <a:spcPct val="0"/>
        </a:spcBef>
        <a:spcAft>
          <a:spcPct val="0"/>
        </a:spcAft>
        <a:defRPr sz="2700">
          <a:solidFill>
            <a:schemeClr val="tx2"/>
          </a:solidFill>
          <a:latin typeface="AvantGarde" pitchFamily="34" charset="0"/>
        </a:defRPr>
      </a:lvl9pPr>
    </p:titleStyle>
    <p:bodyStyle>
      <a:lvl1pPr marL="352425" indent="-352425" algn="l" rtl="0" eaLnBrk="0" fontAlgn="base" hangingPunct="0">
        <a:spcBef>
          <a:spcPct val="20000"/>
        </a:spcBef>
        <a:spcAft>
          <a:spcPct val="0"/>
        </a:spcAft>
        <a:buClr>
          <a:schemeClr val="bg2"/>
        </a:buClr>
        <a:buSzPct val="70000"/>
        <a:buFont typeface="Wingdings" pitchFamily="2" charset="2"/>
        <a:buChar char="o"/>
        <a:defRPr sz="1800">
          <a:solidFill>
            <a:schemeClr val="tx1"/>
          </a:solidFill>
          <a:latin typeface="+mn-lt"/>
          <a:ea typeface="+mn-ea"/>
          <a:cs typeface="+mn-cs"/>
        </a:defRPr>
      </a:lvl1pPr>
      <a:lvl2pPr marL="681038" indent="-327422" algn="l" rtl="0" eaLnBrk="0" fontAlgn="base" hangingPunct="0">
        <a:spcBef>
          <a:spcPct val="20000"/>
        </a:spcBef>
        <a:spcAft>
          <a:spcPct val="0"/>
        </a:spcAft>
        <a:buClr>
          <a:schemeClr val="accent2"/>
        </a:buClr>
        <a:buSzPct val="75000"/>
        <a:buFont typeface="Wingdings" pitchFamily="2" charset="2"/>
        <a:buChar char="n"/>
        <a:defRPr sz="1800">
          <a:solidFill>
            <a:schemeClr val="tx1"/>
          </a:solidFill>
          <a:latin typeface="+mn-lt"/>
        </a:defRPr>
      </a:lvl2pPr>
      <a:lvl3pPr marL="1033463" indent="-351235" algn="l" rtl="0" eaLnBrk="0" fontAlgn="base" hangingPunct="0">
        <a:spcBef>
          <a:spcPct val="20000"/>
        </a:spcBef>
        <a:spcAft>
          <a:spcPct val="0"/>
        </a:spcAft>
        <a:buClr>
          <a:schemeClr val="bg2"/>
        </a:buClr>
        <a:buSzPct val="65000"/>
        <a:buFont typeface="Wingdings" pitchFamily="2" charset="2"/>
        <a:buChar char="o"/>
        <a:defRPr sz="1650">
          <a:solidFill>
            <a:schemeClr val="tx1"/>
          </a:solidFill>
          <a:latin typeface="+mn-lt"/>
        </a:defRPr>
      </a:lvl3pPr>
      <a:lvl4pPr marL="1370410" indent="-328613" algn="l" rtl="0" eaLnBrk="0" fontAlgn="base" hangingPunct="0">
        <a:spcBef>
          <a:spcPct val="20000"/>
        </a:spcBef>
        <a:spcAft>
          <a:spcPct val="0"/>
        </a:spcAft>
        <a:buClr>
          <a:schemeClr val="accent2"/>
        </a:buClr>
        <a:buSzPct val="75000"/>
        <a:buFont typeface="Wingdings" pitchFamily="2" charset="2"/>
        <a:buChar char="n"/>
        <a:defRPr sz="1650">
          <a:solidFill>
            <a:schemeClr val="tx1"/>
          </a:solidFill>
          <a:latin typeface="+mn-lt"/>
        </a:defRPr>
      </a:lvl4pPr>
      <a:lvl5pPr marL="1722835" indent="-351235" algn="l" rtl="0" eaLnBrk="0" fontAlgn="base" hangingPunct="0">
        <a:spcBef>
          <a:spcPct val="20000"/>
        </a:spcBef>
        <a:spcAft>
          <a:spcPct val="0"/>
        </a:spcAft>
        <a:buClr>
          <a:schemeClr val="accent1"/>
        </a:buClr>
        <a:buSzPct val="50000"/>
        <a:buFont typeface="Wingdings" pitchFamily="2" charset="2"/>
        <a:buChar char="o"/>
        <a:defRPr sz="1650">
          <a:solidFill>
            <a:schemeClr val="tx1"/>
          </a:solidFill>
          <a:latin typeface="+mn-lt"/>
        </a:defRPr>
      </a:lvl5pPr>
      <a:lvl6pPr marL="20657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6pPr>
      <a:lvl7pPr marL="24086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7pPr>
      <a:lvl8pPr marL="27515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8pPr>
      <a:lvl9pPr marL="30944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750">
                <a:latin typeface="Arial" charset="0"/>
              </a:defRPr>
            </a:lvl1pPr>
          </a:lstStyle>
          <a:p>
            <a:pPr>
              <a:defRPr/>
            </a:pPr>
            <a:fld id="{0D404E13-E662-4F6A-844A-BF3E16E12B90}" type="datetime1">
              <a:rPr lang="en-US">
                <a:solidFill>
                  <a:srgbClr val="000000"/>
                </a:solidFill>
              </a:rPr>
              <a:pPr>
                <a:defRPr/>
              </a:pPr>
              <a:t>9/22/2014</a:t>
            </a:fld>
            <a:endParaRPr lang="en-US">
              <a:solidFill>
                <a:srgbClr val="000000"/>
              </a:solidFill>
            </a:endParaRPr>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750">
                <a:latin typeface="Arial" charset="0"/>
              </a:defRPr>
            </a:lvl1pPr>
          </a:lstStyle>
          <a:p>
            <a:pPr>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750">
                <a:latin typeface="Arial" charset="0"/>
              </a:defRPr>
            </a:lvl1pPr>
          </a:lstStyle>
          <a:p>
            <a:pPr>
              <a:defRPr/>
            </a:pPr>
            <a:fld id="{45A8EBC9-D97A-414D-91A9-41B1F7EF628E}" type="slidenum">
              <a:rPr lang="en-US">
                <a:solidFill>
                  <a:srgbClr val="000000"/>
                </a:solidFill>
              </a:rPr>
              <a:pPr>
                <a:defRPr/>
              </a:pPr>
              <a:t>‹#›</a:t>
            </a:fld>
            <a:endParaRPr lang="en-US">
              <a:solidFill>
                <a:srgbClr val="000000"/>
              </a:solidFill>
            </a:endParaRPr>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18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Tree>
    <p:extLst>
      <p:ext uri="{BB962C8B-B14F-4D97-AF65-F5344CB8AC3E}">
        <p14:creationId xmlns:p14="http://schemas.microsoft.com/office/powerpoint/2010/main" val="3976535426"/>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timing>
    <p:tnLst>
      <p:par>
        <p:cTn id="1" dur="indefinite" restart="never" nodeType="tmRoot"/>
      </p:par>
    </p:tnLst>
  </p:timing>
  <p:hf hdr="0" ftr="0"/>
  <p:txStyles>
    <p:titleStyle>
      <a:lvl1pPr algn="r" rtl="0" eaLnBrk="0" fontAlgn="base" hangingPunct="0">
        <a:spcBef>
          <a:spcPct val="0"/>
        </a:spcBef>
        <a:spcAft>
          <a:spcPct val="0"/>
        </a:spcAft>
        <a:defRPr sz="2700">
          <a:solidFill>
            <a:schemeClr val="tx2"/>
          </a:solidFill>
          <a:latin typeface="+mj-lt"/>
          <a:ea typeface="+mj-ea"/>
          <a:cs typeface="+mj-cs"/>
        </a:defRPr>
      </a:lvl1pPr>
      <a:lvl2pPr algn="r" rtl="0" eaLnBrk="0" fontAlgn="base" hangingPunct="0">
        <a:spcBef>
          <a:spcPct val="0"/>
        </a:spcBef>
        <a:spcAft>
          <a:spcPct val="0"/>
        </a:spcAft>
        <a:defRPr sz="2700">
          <a:solidFill>
            <a:schemeClr val="tx2"/>
          </a:solidFill>
          <a:latin typeface="AvantGarde" pitchFamily="34" charset="0"/>
        </a:defRPr>
      </a:lvl2pPr>
      <a:lvl3pPr algn="r" rtl="0" eaLnBrk="0" fontAlgn="base" hangingPunct="0">
        <a:spcBef>
          <a:spcPct val="0"/>
        </a:spcBef>
        <a:spcAft>
          <a:spcPct val="0"/>
        </a:spcAft>
        <a:defRPr sz="2700">
          <a:solidFill>
            <a:schemeClr val="tx2"/>
          </a:solidFill>
          <a:latin typeface="AvantGarde" pitchFamily="34" charset="0"/>
        </a:defRPr>
      </a:lvl3pPr>
      <a:lvl4pPr algn="r" rtl="0" eaLnBrk="0" fontAlgn="base" hangingPunct="0">
        <a:spcBef>
          <a:spcPct val="0"/>
        </a:spcBef>
        <a:spcAft>
          <a:spcPct val="0"/>
        </a:spcAft>
        <a:defRPr sz="2700">
          <a:solidFill>
            <a:schemeClr val="tx2"/>
          </a:solidFill>
          <a:latin typeface="AvantGarde" pitchFamily="34" charset="0"/>
        </a:defRPr>
      </a:lvl4pPr>
      <a:lvl5pPr algn="r" rtl="0" eaLnBrk="0" fontAlgn="base" hangingPunct="0">
        <a:spcBef>
          <a:spcPct val="0"/>
        </a:spcBef>
        <a:spcAft>
          <a:spcPct val="0"/>
        </a:spcAft>
        <a:defRPr sz="2700">
          <a:solidFill>
            <a:schemeClr val="tx2"/>
          </a:solidFill>
          <a:latin typeface="AvantGarde" pitchFamily="34" charset="0"/>
        </a:defRPr>
      </a:lvl5pPr>
      <a:lvl6pPr marL="342900" algn="r" rtl="0" fontAlgn="base">
        <a:spcBef>
          <a:spcPct val="0"/>
        </a:spcBef>
        <a:spcAft>
          <a:spcPct val="0"/>
        </a:spcAft>
        <a:defRPr sz="2700">
          <a:solidFill>
            <a:schemeClr val="tx2"/>
          </a:solidFill>
          <a:latin typeface="AvantGarde" pitchFamily="34" charset="0"/>
        </a:defRPr>
      </a:lvl6pPr>
      <a:lvl7pPr marL="685800" algn="r" rtl="0" fontAlgn="base">
        <a:spcBef>
          <a:spcPct val="0"/>
        </a:spcBef>
        <a:spcAft>
          <a:spcPct val="0"/>
        </a:spcAft>
        <a:defRPr sz="2700">
          <a:solidFill>
            <a:schemeClr val="tx2"/>
          </a:solidFill>
          <a:latin typeface="AvantGarde" pitchFamily="34" charset="0"/>
        </a:defRPr>
      </a:lvl7pPr>
      <a:lvl8pPr marL="1028700" algn="r" rtl="0" fontAlgn="base">
        <a:spcBef>
          <a:spcPct val="0"/>
        </a:spcBef>
        <a:spcAft>
          <a:spcPct val="0"/>
        </a:spcAft>
        <a:defRPr sz="2700">
          <a:solidFill>
            <a:schemeClr val="tx2"/>
          </a:solidFill>
          <a:latin typeface="AvantGarde" pitchFamily="34" charset="0"/>
        </a:defRPr>
      </a:lvl8pPr>
      <a:lvl9pPr marL="1371600" algn="r" rtl="0" fontAlgn="base">
        <a:spcBef>
          <a:spcPct val="0"/>
        </a:spcBef>
        <a:spcAft>
          <a:spcPct val="0"/>
        </a:spcAft>
        <a:defRPr sz="2700">
          <a:solidFill>
            <a:schemeClr val="tx2"/>
          </a:solidFill>
          <a:latin typeface="AvantGarde" pitchFamily="34" charset="0"/>
        </a:defRPr>
      </a:lvl9pPr>
    </p:titleStyle>
    <p:bodyStyle>
      <a:lvl1pPr marL="352425" indent="-352425" algn="l" rtl="0" eaLnBrk="0" fontAlgn="base" hangingPunct="0">
        <a:spcBef>
          <a:spcPct val="20000"/>
        </a:spcBef>
        <a:spcAft>
          <a:spcPct val="0"/>
        </a:spcAft>
        <a:buClr>
          <a:schemeClr val="bg2"/>
        </a:buClr>
        <a:buSzPct val="70000"/>
        <a:buFont typeface="Wingdings" pitchFamily="2" charset="2"/>
        <a:buChar char="o"/>
        <a:defRPr sz="1800">
          <a:solidFill>
            <a:schemeClr val="tx1"/>
          </a:solidFill>
          <a:latin typeface="+mn-lt"/>
          <a:ea typeface="+mn-ea"/>
          <a:cs typeface="+mn-cs"/>
        </a:defRPr>
      </a:lvl1pPr>
      <a:lvl2pPr marL="681038" indent="-327422" algn="l" rtl="0" eaLnBrk="0" fontAlgn="base" hangingPunct="0">
        <a:spcBef>
          <a:spcPct val="20000"/>
        </a:spcBef>
        <a:spcAft>
          <a:spcPct val="0"/>
        </a:spcAft>
        <a:buClr>
          <a:schemeClr val="accent2"/>
        </a:buClr>
        <a:buSzPct val="75000"/>
        <a:buFont typeface="Wingdings" pitchFamily="2" charset="2"/>
        <a:buChar char="n"/>
        <a:defRPr sz="1800">
          <a:solidFill>
            <a:schemeClr val="tx1"/>
          </a:solidFill>
          <a:latin typeface="+mn-lt"/>
        </a:defRPr>
      </a:lvl2pPr>
      <a:lvl3pPr marL="1033463" indent="-351235" algn="l" rtl="0" eaLnBrk="0" fontAlgn="base" hangingPunct="0">
        <a:spcBef>
          <a:spcPct val="20000"/>
        </a:spcBef>
        <a:spcAft>
          <a:spcPct val="0"/>
        </a:spcAft>
        <a:buClr>
          <a:schemeClr val="bg2"/>
        </a:buClr>
        <a:buSzPct val="65000"/>
        <a:buFont typeface="Wingdings" pitchFamily="2" charset="2"/>
        <a:buChar char="o"/>
        <a:defRPr sz="1650">
          <a:solidFill>
            <a:schemeClr val="tx1"/>
          </a:solidFill>
          <a:latin typeface="+mn-lt"/>
        </a:defRPr>
      </a:lvl3pPr>
      <a:lvl4pPr marL="1370410" indent="-328613" algn="l" rtl="0" eaLnBrk="0" fontAlgn="base" hangingPunct="0">
        <a:spcBef>
          <a:spcPct val="20000"/>
        </a:spcBef>
        <a:spcAft>
          <a:spcPct val="0"/>
        </a:spcAft>
        <a:buClr>
          <a:schemeClr val="accent2"/>
        </a:buClr>
        <a:buSzPct val="75000"/>
        <a:buFont typeface="Wingdings" pitchFamily="2" charset="2"/>
        <a:buChar char="n"/>
        <a:defRPr sz="1650">
          <a:solidFill>
            <a:schemeClr val="tx1"/>
          </a:solidFill>
          <a:latin typeface="+mn-lt"/>
        </a:defRPr>
      </a:lvl4pPr>
      <a:lvl5pPr marL="1722835" indent="-351235" algn="l" rtl="0" eaLnBrk="0" fontAlgn="base" hangingPunct="0">
        <a:spcBef>
          <a:spcPct val="20000"/>
        </a:spcBef>
        <a:spcAft>
          <a:spcPct val="0"/>
        </a:spcAft>
        <a:buClr>
          <a:schemeClr val="accent1"/>
        </a:buClr>
        <a:buSzPct val="50000"/>
        <a:buFont typeface="Wingdings" pitchFamily="2" charset="2"/>
        <a:buChar char="o"/>
        <a:defRPr sz="1650">
          <a:solidFill>
            <a:schemeClr val="tx1"/>
          </a:solidFill>
          <a:latin typeface="+mn-lt"/>
        </a:defRPr>
      </a:lvl5pPr>
      <a:lvl6pPr marL="20657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6pPr>
      <a:lvl7pPr marL="24086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7pPr>
      <a:lvl8pPr marL="27515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8pPr>
      <a:lvl9pPr marL="3094435" indent="-351235" algn="l" rtl="0" fontAlgn="base">
        <a:spcBef>
          <a:spcPct val="20000"/>
        </a:spcBef>
        <a:spcAft>
          <a:spcPct val="0"/>
        </a:spcAft>
        <a:buClr>
          <a:schemeClr val="accent1"/>
        </a:buClr>
        <a:buSzPct val="50000"/>
        <a:buFont typeface="Wingdings" pitchFamily="2" charset="2"/>
        <a:buChar char="o"/>
        <a:defRPr sz="165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estcenter.mit.edu:8443/qcbin/start_a.js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Trivial Pursuits</a:t>
            </a:r>
          </a:p>
        </p:txBody>
      </p:sp>
      <p:sp>
        <p:nvSpPr>
          <p:cNvPr id="3075" name="Rectangle 4"/>
          <p:cNvSpPr>
            <a:spLocks noGrp="1" noChangeArrowheads="1"/>
          </p:cNvSpPr>
          <p:nvPr>
            <p:ph type="subTitle" idx="4294967295"/>
          </p:nvPr>
        </p:nvSpPr>
        <p:spPr>
          <a:xfrm>
            <a:off x="1447800" y="3810000"/>
            <a:ext cx="7696200" cy="2057400"/>
          </a:xfrm>
        </p:spPr>
        <p:txBody>
          <a:bodyPr/>
          <a:lstStyle/>
          <a:p>
            <a:endParaRPr lang="en-US" dirty="0" smtClean="0"/>
          </a:p>
          <a:p>
            <a:endParaRPr lang="en-US" dirty="0" smtClean="0"/>
          </a:p>
        </p:txBody>
      </p:sp>
      <p:sp>
        <p:nvSpPr>
          <p:cNvPr id="3076"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solidFill>
                <a:srgbClr val="000000"/>
              </a:solidFill>
            </a:endParaRPr>
          </a:p>
          <a:p>
            <a:pPr algn="ctr">
              <a:spcBef>
                <a:spcPct val="50000"/>
              </a:spcBef>
            </a:pPr>
            <a:endParaRPr lang="en-US" sz="3200">
              <a:solidFill>
                <a:srgbClr val="000000"/>
              </a:solidFill>
            </a:endParaRPr>
          </a:p>
        </p:txBody>
      </p:sp>
      <p:sp>
        <p:nvSpPr>
          <p:cNvPr id="3077"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solidFill>
                  <a:srgbClr val="000000"/>
                </a:solidFill>
              </a:rPr>
              <a:t> G</a:t>
            </a:r>
          </a:p>
        </p:txBody>
      </p:sp>
      <p:sp>
        <p:nvSpPr>
          <p:cNvPr id="3078" name="TextBox 6"/>
          <p:cNvSpPr txBox="1">
            <a:spLocks noChangeArrowheads="1"/>
          </p:cNvSpPr>
          <p:nvPr/>
        </p:nvSpPr>
        <p:spPr bwMode="auto">
          <a:xfrm>
            <a:off x="1981200" y="1981200"/>
            <a:ext cx="6781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solidFill>
                  <a:srgbClr val="000000"/>
                </a:solidFill>
              </a:rPr>
              <a:t>What Chinese region is nicknamed </a:t>
            </a:r>
            <a:r>
              <a:rPr lang="en-US" sz="1600" i="1" dirty="0">
                <a:solidFill>
                  <a:srgbClr val="000000"/>
                </a:solidFill>
              </a:rPr>
              <a:t>The Roof of the World</a:t>
            </a:r>
            <a:r>
              <a:rPr lang="en-US" sz="1600" dirty="0" smtClean="0">
                <a:solidFill>
                  <a:srgbClr val="000000"/>
                </a:solidFill>
              </a:rPr>
              <a:t>?</a:t>
            </a:r>
            <a:endParaRPr lang="en-US" sz="1600" dirty="0">
              <a:solidFill>
                <a:srgbClr val="000000"/>
              </a:solidFill>
            </a:endParaRPr>
          </a:p>
        </p:txBody>
      </p:sp>
      <p:sp>
        <p:nvSpPr>
          <p:cNvPr id="3079"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solidFill>
                  <a:srgbClr val="000000"/>
                </a:solidFill>
              </a:rPr>
              <a:t> E</a:t>
            </a:r>
          </a:p>
        </p:txBody>
      </p:sp>
      <p:sp>
        <p:nvSpPr>
          <p:cNvPr id="3080" name="TextBox 9"/>
          <p:cNvSpPr txBox="1">
            <a:spLocks noChangeArrowheads="1"/>
          </p:cNvSpPr>
          <p:nvPr/>
        </p:nvSpPr>
        <p:spPr bwMode="auto">
          <a:xfrm>
            <a:off x="1981200" y="2590804"/>
            <a:ext cx="5715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solidFill>
                  <a:srgbClr val="000000"/>
                </a:solidFill>
              </a:rPr>
              <a:t>What names precede Yarrow, </a:t>
            </a:r>
            <a:r>
              <a:rPr lang="en-US" sz="1600" dirty="0" err="1">
                <a:solidFill>
                  <a:srgbClr val="000000"/>
                </a:solidFill>
              </a:rPr>
              <a:t>Stookey</a:t>
            </a:r>
            <a:r>
              <a:rPr lang="en-US" sz="1600" dirty="0">
                <a:solidFill>
                  <a:srgbClr val="000000"/>
                </a:solidFill>
              </a:rPr>
              <a:t> and Travers?</a:t>
            </a:r>
          </a:p>
        </p:txBody>
      </p:sp>
      <p:sp>
        <p:nvSpPr>
          <p:cNvPr id="3081"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solidFill>
                  <a:srgbClr val="000000"/>
                </a:solidFill>
              </a:rPr>
              <a:t> H</a:t>
            </a:r>
          </a:p>
        </p:txBody>
      </p:sp>
      <p:sp>
        <p:nvSpPr>
          <p:cNvPr id="3082" name="TextBox 15"/>
          <p:cNvSpPr txBox="1">
            <a:spLocks noChangeArrowheads="1"/>
          </p:cNvSpPr>
          <p:nvPr/>
        </p:nvSpPr>
        <p:spPr bwMode="auto">
          <a:xfrm>
            <a:off x="1981200" y="3283152"/>
            <a:ext cx="6781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Who wrote the Star-Spangled Banner?</a:t>
            </a:r>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solidFill>
                  <a:srgbClr val="000000"/>
                </a:solidFill>
              </a:rPr>
              <a:t>AL</a:t>
            </a:r>
          </a:p>
        </p:txBody>
      </p:sp>
      <p:sp>
        <p:nvSpPr>
          <p:cNvPr id="3084" name="TextBox 17"/>
          <p:cNvSpPr txBox="1">
            <a:spLocks noChangeArrowheads="1"/>
          </p:cNvSpPr>
          <p:nvPr/>
        </p:nvSpPr>
        <p:spPr bwMode="auto">
          <a:xfrm>
            <a:off x="1981200" y="3810004"/>
            <a:ext cx="6477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Who compiled the first American dictionary? </a:t>
            </a:r>
          </a:p>
        </p:txBody>
      </p:sp>
      <p:sp>
        <p:nvSpPr>
          <p:cNvPr id="3085"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solidFill>
                  <a:srgbClr val="000000"/>
                </a:solidFill>
              </a:rPr>
              <a:t>SN</a:t>
            </a:r>
          </a:p>
        </p:txBody>
      </p:sp>
      <p:sp>
        <p:nvSpPr>
          <p:cNvPr id="3086" name="TextBox 19"/>
          <p:cNvSpPr txBox="1">
            <a:spLocks noChangeArrowheads="1"/>
          </p:cNvSpPr>
          <p:nvPr/>
        </p:nvSpPr>
        <p:spPr bwMode="auto">
          <a:xfrm>
            <a:off x="1981200" y="4343404"/>
            <a:ext cx="5943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What’s the only place in Europe where monkeys live free? </a:t>
            </a:r>
          </a:p>
        </p:txBody>
      </p:sp>
      <p:sp>
        <p:nvSpPr>
          <p:cNvPr id="3087"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solidFill>
                  <a:srgbClr val="000000"/>
                </a:solidFill>
              </a:rPr>
              <a:t>SL</a:t>
            </a:r>
          </a:p>
        </p:txBody>
      </p:sp>
      <p:sp>
        <p:nvSpPr>
          <p:cNvPr id="3088" name="TextBox 21"/>
          <p:cNvSpPr txBox="1">
            <a:spLocks noChangeArrowheads="1"/>
          </p:cNvSpPr>
          <p:nvPr/>
        </p:nvSpPr>
        <p:spPr bwMode="auto">
          <a:xfrm>
            <a:off x="1981200" y="4953004"/>
            <a:ext cx="6553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What do you get by mixing ginger ale, grenadine and a cherry? </a:t>
            </a:r>
          </a:p>
        </p:txBody>
      </p:sp>
    </p:spTree>
    <p:extLst>
      <p:ext uri="{BB962C8B-B14F-4D97-AF65-F5344CB8AC3E}">
        <p14:creationId xmlns:p14="http://schemas.microsoft.com/office/powerpoint/2010/main" val="3867403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9/22/2014</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400" dirty="0"/>
              <a:t>Project Organization</a:t>
            </a:r>
          </a:p>
        </p:txBody>
      </p:sp>
      <p:sp>
        <p:nvSpPr>
          <p:cNvPr id="8197" name="Rectangle 3"/>
          <p:cNvSpPr>
            <a:spLocks noGrp="1" noChangeArrowheads="1"/>
          </p:cNvSpPr>
          <p:nvPr>
            <p:ph type="body" idx="1"/>
          </p:nvPr>
        </p:nvSpPr>
        <p:spPr>
          <a:xfrm>
            <a:off x="838200" y="1905000"/>
            <a:ext cx="7772400" cy="4114799"/>
          </a:xfrm>
        </p:spPr>
        <p:txBody>
          <a:bodyPr/>
          <a:lstStyle/>
          <a:p>
            <a:pPr eaLnBrk="1" hangingPunct="1">
              <a:lnSpc>
                <a:spcPct val="90000"/>
              </a:lnSpc>
              <a:spcBef>
                <a:spcPct val="25000"/>
              </a:spcBef>
              <a:buFont typeface="Wingdings" pitchFamily="2" charset="2"/>
              <a:buNone/>
            </a:pPr>
            <a:r>
              <a:rPr lang="en-US" altLang="en-US" sz="1350" b="1" dirty="0"/>
              <a:t>Communication</a:t>
            </a:r>
          </a:p>
          <a:p>
            <a:pPr lvl="1" eaLnBrk="1" hangingPunct="1">
              <a:lnSpc>
                <a:spcPct val="90000"/>
              </a:lnSpc>
              <a:spcBef>
                <a:spcPct val="25000"/>
              </a:spcBef>
              <a:buFont typeface="Wingdings" pitchFamily="2" charset="2"/>
              <a:buChar char="v"/>
            </a:pPr>
            <a:r>
              <a:rPr lang="en-US" altLang="en-US" sz="1200" dirty="0"/>
              <a:t>Project Kickoff Meetings</a:t>
            </a:r>
          </a:p>
          <a:p>
            <a:pPr lvl="2" eaLnBrk="1" hangingPunct="1">
              <a:lnSpc>
                <a:spcPct val="90000"/>
              </a:lnSpc>
              <a:spcBef>
                <a:spcPct val="25000"/>
              </a:spcBef>
              <a:buFont typeface="Wingdings" pitchFamily="2" charset="2"/>
              <a:buChar char="Ø"/>
            </a:pPr>
            <a:r>
              <a:rPr lang="en-US" altLang="en-US" sz="1050" dirty="0"/>
              <a:t>Steering Committee – 9/15/2014</a:t>
            </a:r>
          </a:p>
          <a:p>
            <a:pPr lvl="2" eaLnBrk="1" hangingPunct="1">
              <a:lnSpc>
                <a:spcPct val="90000"/>
              </a:lnSpc>
              <a:spcBef>
                <a:spcPct val="25000"/>
              </a:spcBef>
              <a:buFont typeface="Wingdings" pitchFamily="2" charset="2"/>
              <a:buChar char="Ø"/>
            </a:pPr>
            <a:r>
              <a:rPr lang="en-US" altLang="en-US" sz="1050" dirty="0"/>
              <a:t>IS&amp;T – Core Team &amp; Extended Team –  09/18/2014</a:t>
            </a:r>
          </a:p>
          <a:p>
            <a:pPr lvl="2" eaLnBrk="1" hangingPunct="1">
              <a:lnSpc>
                <a:spcPct val="90000"/>
              </a:lnSpc>
              <a:spcBef>
                <a:spcPct val="25000"/>
              </a:spcBef>
              <a:buFont typeface="Wingdings" pitchFamily="2" charset="2"/>
              <a:buChar char="Ø"/>
            </a:pPr>
            <a:r>
              <a:rPr lang="en-US" altLang="en-US" sz="1050" dirty="0" err="1"/>
              <a:t>SAPbiz</a:t>
            </a:r>
            <a:r>
              <a:rPr lang="en-US" altLang="en-US" sz="1050" dirty="0"/>
              <a:t> – 09/22/2014</a:t>
            </a:r>
          </a:p>
          <a:p>
            <a:pPr lvl="1" eaLnBrk="1" hangingPunct="1">
              <a:lnSpc>
                <a:spcPct val="90000"/>
              </a:lnSpc>
              <a:spcBef>
                <a:spcPct val="25000"/>
              </a:spcBef>
              <a:buFont typeface="Wingdings" pitchFamily="2" charset="2"/>
              <a:buChar char="v"/>
            </a:pPr>
            <a:r>
              <a:rPr lang="en-US" altLang="en-US" sz="1200" dirty="0"/>
              <a:t>Monthly Meetings</a:t>
            </a:r>
          </a:p>
          <a:p>
            <a:pPr lvl="2" eaLnBrk="1" hangingPunct="1">
              <a:lnSpc>
                <a:spcPct val="90000"/>
              </a:lnSpc>
              <a:spcBef>
                <a:spcPct val="25000"/>
              </a:spcBef>
              <a:buFont typeface="Wingdings" pitchFamily="2" charset="2"/>
              <a:buChar char="Ø"/>
            </a:pPr>
            <a:r>
              <a:rPr lang="en-US" altLang="en-US" sz="1050" dirty="0"/>
              <a:t>Steering Committee</a:t>
            </a:r>
          </a:p>
          <a:p>
            <a:pPr lvl="2" eaLnBrk="1" hangingPunct="1">
              <a:lnSpc>
                <a:spcPct val="90000"/>
              </a:lnSpc>
              <a:spcBef>
                <a:spcPct val="25000"/>
              </a:spcBef>
              <a:buFont typeface="Wingdings" pitchFamily="2" charset="2"/>
              <a:buChar char="Ø"/>
            </a:pPr>
            <a:r>
              <a:rPr lang="en-US" altLang="en-US" sz="1050" dirty="0" err="1"/>
              <a:t>SAPbiz</a:t>
            </a:r>
            <a:endParaRPr lang="en-US" altLang="en-US" sz="1050" dirty="0"/>
          </a:p>
          <a:p>
            <a:pPr lvl="1" eaLnBrk="1" hangingPunct="1">
              <a:lnSpc>
                <a:spcPct val="90000"/>
              </a:lnSpc>
              <a:spcBef>
                <a:spcPct val="25000"/>
              </a:spcBef>
              <a:buFont typeface="Wingdings" pitchFamily="2" charset="2"/>
              <a:buChar char="v"/>
            </a:pPr>
            <a:r>
              <a:rPr lang="en-US" altLang="en-US" sz="1200" dirty="0"/>
              <a:t>Weekly Meetings</a:t>
            </a:r>
          </a:p>
          <a:p>
            <a:pPr lvl="2" eaLnBrk="1" hangingPunct="1">
              <a:lnSpc>
                <a:spcPct val="90000"/>
              </a:lnSpc>
              <a:spcBef>
                <a:spcPct val="25000"/>
              </a:spcBef>
              <a:buFont typeface="Wingdings" pitchFamily="2" charset="2"/>
              <a:buChar char="Ø"/>
            </a:pPr>
            <a:r>
              <a:rPr lang="en-US" altLang="en-US" sz="1050" dirty="0"/>
              <a:t>Core Team</a:t>
            </a:r>
          </a:p>
          <a:p>
            <a:pPr lvl="2" eaLnBrk="1" hangingPunct="1">
              <a:lnSpc>
                <a:spcPct val="90000"/>
              </a:lnSpc>
              <a:spcBef>
                <a:spcPct val="25000"/>
              </a:spcBef>
              <a:buFont typeface="Wingdings" pitchFamily="2" charset="2"/>
              <a:buChar char="Ø"/>
            </a:pPr>
            <a:r>
              <a:rPr lang="en-US" altLang="en-US" sz="1050" dirty="0"/>
              <a:t>Test Coordinators - Business  &amp; IS&amp;T</a:t>
            </a:r>
          </a:p>
          <a:p>
            <a:pPr lvl="1" eaLnBrk="1" hangingPunct="1">
              <a:lnSpc>
                <a:spcPct val="90000"/>
              </a:lnSpc>
              <a:spcBef>
                <a:spcPct val="25000"/>
              </a:spcBef>
              <a:buFont typeface="Wingdings" pitchFamily="2" charset="2"/>
              <a:buChar char="v"/>
            </a:pPr>
            <a:r>
              <a:rPr lang="en-US" altLang="en-US" sz="1200" dirty="0"/>
              <a:t>Email lists</a:t>
            </a:r>
          </a:p>
          <a:p>
            <a:pPr lvl="1" eaLnBrk="1" hangingPunct="1">
              <a:lnSpc>
                <a:spcPct val="90000"/>
              </a:lnSpc>
              <a:spcBef>
                <a:spcPct val="25000"/>
              </a:spcBef>
              <a:buFont typeface="Wingdings" pitchFamily="2" charset="2"/>
              <a:buChar char="v"/>
            </a:pPr>
            <a:r>
              <a:rPr lang="en-US" altLang="en-US" sz="1200" dirty="0"/>
              <a:t>Project wiki</a:t>
            </a:r>
            <a:endParaRPr lang="en-US" altLang="en-US" sz="825" b="1" dirty="0">
              <a:solidFill>
                <a:srgbClr val="002060"/>
              </a:solidFill>
            </a:endParaRPr>
          </a:p>
          <a:p>
            <a:pPr lvl="2" eaLnBrk="1" hangingPunct="1">
              <a:lnSpc>
                <a:spcPct val="90000"/>
              </a:lnSpc>
              <a:spcBef>
                <a:spcPct val="25000"/>
              </a:spcBef>
              <a:buFont typeface="Wingdings" pitchFamily="2" charset="2"/>
              <a:buChar char="Ø"/>
            </a:pPr>
            <a:r>
              <a:rPr lang="en-US" altLang="en-US" sz="825" b="1" dirty="0">
                <a:solidFill>
                  <a:srgbClr val="002060"/>
                </a:solidFill>
                <a:hlinkClick r:id="rId3"/>
              </a:rPr>
              <a:t>https://wikis.mit.edu/confluence/display/sapscripts/2014+Year+End+SAP+Support+Pack+Project</a:t>
            </a:r>
            <a:endParaRPr lang="en-US" altLang="en-US" sz="825" b="1" dirty="0">
              <a:solidFill>
                <a:srgbClr val="002060"/>
              </a:solidFill>
            </a:endParaRPr>
          </a:p>
          <a:p>
            <a:pPr lvl="2" eaLnBrk="1" hangingPunct="1">
              <a:lnSpc>
                <a:spcPct val="90000"/>
              </a:lnSpc>
              <a:spcBef>
                <a:spcPct val="25000"/>
              </a:spcBef>
              <a:buFont typeface="Wingdings" pitchFamily="2" charset="2"/>
              <a:buChar char="Ø"/>
            </a:pPr>
            <a:r>
              <a:rPr lang="en-US" altLang="en-US" sz="825" b="1" dirty="0">
                <a:solidFill>
                  <a:srgbClr val="002060"/>
                </a:solidFill>
              </a:rPr>
              <a:t>Contains project plans, test plans, general information, </a:t>
            </a:r>
            <a:r>
              <a:rPr lang="en-US" altLang="en-US" sz="825" b="1" dirty="0" err="1">
                <a:solidFill>
                  <a:srgbClr val="002060"/>
                </a:solidFill>
              </a:rPr>
              <a:t>etc</a:t>
            </a:r>
            <a:r>
              <a:rPr lang="en-US" altLang="en-US" sz="825"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825" b="1" dirty="0">
                <a:solidFill>
                  <a:srgbClr val="002060"/>
                </a:solidFill>
              </a:rPr>
              <a:t>Don’t have access please contact Desiree Roberts (robertsd@mit.edu) </a:t>
            </a:r>
          </a:p>
        </p:txBody>
      </p:sp>
    </p:spTree>
    <p:extLst>
      <p:ext uri="{BB962C8B-B14F-4D97-AF65-F5344CB8AC3E}">
        <p14:creationId xmlns:p14="http://schemas.microsoft.com/office/powerpoint/2010/main" val="1767781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754551C-1D5B-4888-BA50-694A3832CF7C}" type="datetime1">
              <a:rPr lang="en-US" smtClean="0">
                <a:latin typeface="Arial" charset="0"/>
              </a:rPr>
              <a:pPr/>
              <a:t>9/22/2014</a:t>
            </a:fld>
            <a:endParaRPr lang="en-US" smtClean="0">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03540E9-C56A-404D-8088-D82AC35D5E40}" type="slidenum">
              <a:rPr lang="en-US" smtClean="0">
                <a:latin typeface="Arial" charset="0"/>
              </a:rPr>
              <a:pPr/>
              <a:t>11</a:t>
            </a:fld>
            <a:endParaRPr lang="en-US" smtClean="0">
              <a:latin typeface="Arial" charset="0"/>
            </a:endParaRPr>
          </a:p>
        </p:txBody>
      </p:sp>
      <p:sp>
        <p:nvSpPr>
          <p:cNvPr id="13316" name="Rectangle 2"/>
          <p:cNvSpPr>
            <a:spLocks noGrp="1" noChangeArrowheads="1"/>
          </p:cNvSpPr>
          <p:nvPr>
            <p:ph type="title"/>
          </p:nvPr>
        </p:nvSpPr>
        <p:spPr/>
        <p:txBody>
          <a:bodyPr/>
          <a:lstStyle/>
          <a:p>
            <a:pPr eaLnBrk="1" hangingPunct="1">
              <a:lnSpc>
                <a:spcPct val="90000"/>
              </a:lnSpc>
            </a:pPr>
            <a:r>
              <a:rPr lang="en-US" sz="2400" dirty="0" smtClean="0"/>
              <a:t>Project Organization</a:t>
            </a:r>
          </a:p>
        </p:txBody>
      </p:sp>
      <p:sp>
        <p:nvSpPr>
          <p:cNvPr id="13317" name="Rectangle 3"/>
          <p:cNvSpPr>
            <a:spLocks noGrp="1" noChangeArrowheads="1"/>
          </p:cNvSpPr>
          <p:nvPr>
            <p:ph type="body" idx="1"/>
          </p:nvPr>
        </p:nvSpPr>
        <p:spPr>
          <a:xfrm>
            <a:off x="381000" y="1828801"/>
            <a:ext cx="8229600" cy="4302125"/>
          </a:xfrm>
        </p:spPr>
        <p:txBody>
          <a:bodyPr/>
          <a:lstStyle/>
          <a:p>
            <a:pPr eaLnBrk="1" hangingPunct="1">
              <a:buFont typeface="Wingdings" pitchFamily="2" charset="2"/>
              <a:buNone/>
            </a:pPr>
            <a:r>
              <a:rPr lang="en-US" sz="1800" dirty="0" smtClean="0"/>
              <a:t>Roles &amp; Responsibilities</a:t>
            </a:r>
          </a:p>
          <a:p>
            <a:pPr eaLnBrk="1" hangingPunct="1">
              <a:buFont typeface="Wingdings" pitchFamily="2" charset="2"/>
              <a:buNone/>
            </a:pPr>
            <a:endParaRPr lang="en-US" sz="2000" dirty="0"/>
          </a:p>
          <a:p>
            <a:pPr eaLnBrk="1" hangingPunct="1">
              <a:buFont typeface="Wingdings" pitchFamily="2" charset="2"/>
              <a:buNone/>
            </a:pPr>
            <a:r>
              <a:rPr lang="en-US" sz="1800" dirty="0" smtClean="0"/>
              <a:t>Lets jump to the project wiki …</a:t>
            </a:r>
          </a:p>
          <a:p>
            <a:pPr marL="469900" lvl="2" indent="-469900" eaLnBrk="1" hangingPunct="1">
              <a:buSzPct val="70000"/>
              <a:buFont typeface="Wingdings" pitchFamily="2" charset="2"/>
              <a:buNone/>
            </a:pPr>
            <a:endParaRPr 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https://wikis.mit.edu/confluence/display/sapscripts/2014+Year+End+SAP+Support+Pack+Project</a:t>
            </a:r>
            <a:endParaRPr lang="en-US" altLang="en-US" sz="1100" b="1" dirty="0">
              <a:solidFill>
                <a:srgbClr val="002060"/>
              </a:solidFill>
            </a:endParaRPr>
          </a:p>
          <a:p>
            <a:pPr marL="469900" lvl="2" indent="-469900" eaLnBrk="1" hangingPunct="1">
              <a:buSzPct val="70000"/>
              <a:buFont typeface="Wingdings" pitchFamily="2" charset="2"/>
              <a:buNone/>
            </a:pPr>
            <a:endParaRPr lang="en-US" sz="1100" b="1" dirty="0" smtClean="0">
              <a:solidFill>
                <a:srgbClr val="002060"/>
              </a:solidFill>
            </a:endParaRPr>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ED724D3-13C4-478C-B12C-A70AF6253E4B}" type="datetime1">
              <a:rPr lang="en-US" smtClean="0">
                <a:latin typeface="Arial" charset="0"/>
              </a:rPr>
              <a:pPr/>
              <a:t>9/22/2014</a:t>
            </a:fld>
            <a:endParaRPr lang="en-US" smtClean="0">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01E64D1-501E-4580-9F00-35486124D777}" type="slidenum">
              <a:rPr lang="en-US" smtClean="0">
                <a:latin typeface="Arial" charset="0"/>
              </a:rPr>
              <a:pPr/>
              <a:t>12</a:t>
            </a:fld>
            <a:endParaRPr lang="en-US" smtClean="0">
              <a:latin typeface="Arial" charset="0"/>
            </a:endParaRPr>
          </a:p>
        </p:txBody>
      </p:sp>
      <p:sp>
        <p:nvSpPr>
          <p:cNvPr id="14340" name="Rectangle 2"/>
          <p:cNvSpPr>
            <a:spLocks noGrp="1" noChangeArrowheads="1"/>
          </p:cNvSpPr>
          <p:nvPr>
            <p:ph type="title"/>
          </p:nvPr>
        </p:nvSpPr>
        <p:spPr/>
        <p:txBody>
          <a:bodyPr/>
          <a:lstStyle/>
          <a:p>
            <a:pPr eaLnBrk="1" hangingPunct="1"/>
            <a:r>
              <a:rPr lang="en-US" sz="2400" dirty="0" smtClean="0"/>
              <a:t>Project Organization</a:t>
            </a:r>
          </a:p>
        </p:txBody>
      </p:sp>
      <p:sp>
        <p:nvSpPr>
          <p:cNvPr id="14341"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200" b="1" smtClean="0"/>
              <a:t>Support Pack Technical Application</a:t>
            </a:r>
          </a:p>
          <a:p>
            <a:pPr eaLnBrk="1" hangingPunct="1">
              <a:lnSpc>
                <a:spcPct val="90000"/>
              </a:lnSpc>
              <a:spcBef>
                <a:spcPct val="25000"/>
              </a:spcBef>
              <a:buFont typeface="Wingdings" pitchFamily="2" charset="2"/>
              <a:buNone/>
            </a:pPr>
            <a:endParaRPr lang="en-US" sz="1800" smtClean="0"/>
          </a:p>
        </p:txBody>
      </p:sp>
      <p:sp>
        <p:nvSpPr>
          <p:cNvPr id="2" name="Rectangle 8"/>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825210812"/>
              </p:ext>
            </p:extLst>
          </p:nvPr>
        </p:nvGraphicFramePr>
        <p:xfrm>
          <a:off x="466725" y="2133604"/>
          <a:ext cx="8210550" cy="4086225"/>
        </p:xfrm>
        <a:graphic>
          <a:graphicData uri="http://schemas.openxmlformats.org/presentationml/2006/ole">
            <mc:AlternateContent xmlns:mc="http://schemas.openxmlformats.org/markup-compatibility/2006">
              <mc:Choice xmlns:v="urn:schemas-microsoft-com:vml" Requires="v">
                <p:oleObj spid="_x0000_s14422" name="Visio" r:id="rId4" imgW="9356178" imgH="5679899" progId="Visio.Drawing.11">
                  <p:embed/>
                </p:oleObj>
              </mc:Choice>
              <mc:Fallback>
                <p:oleObj name="Visio" r:id="rId4" imgW="9356178" imgH="5679899"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2133604"/>
                        <a:ext cx="8210550" cy="4086225"/>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EBC04C-A474-4ACF-9FC6-D3AD3B68A4FF}" type="datetime1">
              <a:rPr lang="en-US" smtClean="0">
                <a:latin typeface="Arial" charset="0"/>
              </a:rPr>
              <a:pPr/>
              <a:t>9/22/2014</a:t>
            </a:fld>
            <a:endParaRPr lang="en-US" smtClean="0">
              <a:latin typeface="Arial" charset="0"/>
            </a:endParaRP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7A7761-7F08-488A-96D7-4A12615F6C3D}" type="slidenum">
              <a:rPr lang="en-US" smtClean="0">
                <a:latin typeface="Arial" charset="0"/>
              </a:rPr>
              <a:pPr/>
              <a:t>13</a:t>
            </a:fld>
            <a:endParaRPr lang="en-US" smtClean="0">
              <a:latin typeface="Arial" charset="0"/>
            </a:endParaRPr>
          </a:p>
        </p:txBody>
      </p:sp>
      <p:sp>
        <p:nvSpPr>
          <p:cNvPr id="15364" name="Rectangle 2"/>
          <p:cNvSpPr>
            <a:spLocks noGrp="1" noChangeArrowheads="1"/>
          </p:cNvSpPr>
          <p:nvPr>
            <p:ph type="title"/>
          </p:nvPr>
        </p:nvSpPr>
        <p:spPr/>
        <p:txBody>
          <a:bodyPr/>
          <a:lstStyle/>
          <a:p>
            <a:pPr eaLnBrk="1" hangingPunct="1"/>
            <a:r>
              <a:rPr lang="en-US" sz="2400" smtClean="0"/>
              <a:t>Project Organization</a:t>
            </a:r>
          </a:p>
        </p:txBody>
      </p:sp>
      <p:sp>
        <p:nvSpPr>
          <p:cNvPr id="15365"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smtClean="0"/>
              <a:t>Testing</a:t>
            </a:r>
          </a:p>
          <a:p>
            <a:pPr lvl="1" eaLnBrk="1" hangingPunct="1">
              <a:lnSpc>
                <a:spcPct val="90000"/>
              </a:lnSpc>
              <a:spcBef>
                <a:spcPct val="25000"/>
              </a:spcBef>
              <a:buFont typeface="Wingdings" pitchFamily="2" charset="2"/>
              <a:buNone/>
            </a:pPr>
            <a:endParaRPr lang="en-US" sz="1800" smtClean="0"/>
          </a:p>
          <a:p>
            <a:pPr eaLnBrk="1" hangingPunct="1">
              <a:lnSpc>
                <a:spcPct val="90000"/>
              </a:lnSpc>
              <a:spcBef>
                <a:spcPct val="25000"/>
              </a:spcBef>
              <a:buFont typeface="Wingdings" pitchFamily="2" charset="2"/>
              <a:buNone/>
            </a:pPr>
            <a:endParaRPr lang="en-US" sz="2200" smtClean="0"/>
          </a:p>
        </p:txBody>
      </p:sp>
      <p:pic>
        <p:nvPicPr>
          <p:cNvPr id="15368" name="Picture 8" descr="https://encrypted-tbn2.gstatic.com/images?q=tbn:ANd9GcTQa5dhE5O2WqqUx1JeLvfDsocO44RdNkUCTQDBirxkVOlul_5vq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743200"/>
            <a:ext cx="4572000"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AC11DA7-6FF8-4EE4-B2DF-224AD88327F5}" type="datetime1">
              <a:rPr lang="en-US" smtClean="0">
                <a:latin typeface="Arial" charset="0"/>
              </a:rPr>
              <a:pPr/>
              <a:t>9/22/2014</a:t>
            </a:fld>
            <a:endParaRPr lang="en-US" smtClean="0">
              <a:latin typeface="Arial" charset="0"/>
            </a:endParaRP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F368E2E-7C5A-465E-A039-0DF3D28EAC2C}" type="slidenum">
              <a:rPr lang="en-US" smtClean="0">
                <a:latin typeface="Arial" charset="0"/>
              </a:rPr>
              <a:pPr/>
              <a:t>14</a:t>
            </a:fld>
            <a:endParaRPr lang="en-US" smtClean="0">
              <a:latin typeface="Arial" charset="0"/>
            </a:endParaRPr>
          </a:p>
        </p:txBody>
      </p:sp>
      <p:sp>
        <p:nvSpPr>
          <p:cNvPr id="16388" name="Rectangle 2"/>
          <p:cNvSpPr>
            <a:spLocks noGrp="1" noChangeArrowheads="1"/>
          </p:cNvSpPr>
          <p:nvPr>
            <p:ph type="title"/>
          </p:nvPr>
        </p:nvSpPr>
        <p:spPr/>
        <p:txBody>
          <a:bodyPr/>
          <a:lstStyle/>
          <a:p>
            <a:pPr eaLnBrk="1" hangingPunct="1"/>
            <a:r>
              <a:rPr lang="en-US" sz="2400" smtClean="0"/>
              <a:t>Project Organization</a:t>
            </a:r>
          </a:p>
        </p:txBody>
      </p:sp>
      <p:sp>
        <p:nvSpPr>
          <p:cNvPr id="1638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dirty="0" smtClean="0"/>
              <a:t>Testing</a:t>
            </a:r>
          </a:p>
          <a:p>
            <a:pPr lvl="1" eaLnBrk="1" hangingPunct="1">
              <a:lnSpc>
                <a:spcPct val="90000"/>
              </a:lnSpc>
              <a:spcBef>
                <a:spcPct val="25000"/>
              </a:spcBef>
              <a:buFont typeface="Wingdings" pitchFamily="2" charset="2"/>
              <a:buChar char="v"/>
            </a:pPr>
            <a:r>
              <a:rPr lang="en-US" sz="1600" dirty="0" smtClean="0"/>
              <a:t>Two Phase Approach</a:t>
            </a:r>
          </a:p>
          <a:p>
            <a:pPr lvl="2" eaLnBrk="1" hangingPunct="1">
              <a:lnSpc>
                <a:spcPct val="90000"/>
              </a:lnSpc>
              <a:spcBef>
                <a:spcPct val="25000"/>
              </a:spcBef>
              <a:buFont typeface="Wingdings" pitchFamily="2" charset="2"/>
              <a:buChar char="Ø"/>
            </a:pPr>
            <a:r>
              <a:rPr lang="en-US" sz="1400" dirty="0" smtClean="0"/>
              <a:t>Unit Test  - performed in SF2 by IS&amp;T  </a:t>
            </a:r>
          </a:p>
          <a:p>
            <a:pPr lvl="2" eaLnBrk="1" hangingPunct="1">
              <a:lnSpc>
                <a:spcPct val="90000"/>
              </a:lnSpc>
              <a:spcBef>
                <a:spcPct val="25000"/>
              </a:spcBef>
              <a:buFont typeface="Wingdings" pitchFamily="2" charset="2"/>
              <a:buChar char="Ø"/>
            </a:pPr>
            <a:r>
              <a:rPr lang="en-US" sz="1400" dirty="0" smtClean="0"/>
              <a:t>System Integration – performed in SH2  by IS&amp;T and Business Testers as a combined pool</a:t>
            </a:r>
          </a:p>
          <a:p>
            <a:pPr lvl="2" eaLnBrk="1" hangingPunct="1">
              <a:lnSpc>
                <a:spcPct val="90000"/>
              </a:lnSpc>
              <a:spcBef>
                <a:spcPct val="25000"/>
              </a:spcBef>
              <a:buFont typeface="Wingdings" pitchFamily="2" charset="2"/>
              <a:buChar char="Ø"/>
            </a:pPr>
            <a:r>
              <a:rPr lang="en-US" sz="1400" dirty="0" smtClean="0"/>
              <a:t>We have successfully pursued this approach for the </a:t>
            </a:r>
            <a:r>
              <a:rPr lang="en-US" sz="1400" smtClean="0"/>
              <a:t>past </a:t>
            </a:r>
            <a:r>
              <a:rPr lang="en-US" sz="1400" smtClean="0"/>
              <a:t>four</a:t>
            </a:r>
            <a:r>
              <a:rPr lang="en-US" sz="1400" smtClean="0"/>
              <a:t> </a:t>
            </a:r>
            <a:r>
              <a:rPr lang="en-US" sz="1400" dirty="0" smtClean="0"/>
              <a:t>years</a:t>
            </a:r>
            <a:endParaRPr lang="en-US" sz="1600" dirty="0" smtClean="0"/>
          </a:p>
          <a:p>
            <a:pPr lvl="1" eaLnBrk="1" hangingPunct="1">
              <a:lnSpc>
                <a:spcPct val="90000"/>
              </a:lnSpc>
              <a:spcBef>
                <a:spcPct val="25000"/>
              </a:spcBef>
              <a:buFont typeface="Wingdings" pitchFamily="2" charset="2"/>
              <a:buChar char="v"/>
            </a:pPr>
            <a:r>
              <a:rPr lang="en-US" sz="1600" dirty="0" smtClean="0"/>
              <a:t>Planning</a:t>
            </a:r>
          </a:p>
          <a:p>
            <a:pPr lvl="2" eaLnBrk="1" hangingPunct="1">
              <a:lnSpc>
                <a:spcPct val="90000"/>
              </a:lnSpc>
              <a:spcBef>
                <a:spcPct val="25000"/>
              </a:spcBef>
              <a:buFont typeface="Wingdings" pitchFamily="2" charset="2"/>
              <a:buChar char="Ø"/>
            </a:pPr>
            <a:r>
              <a:rPr lang="en-US" sz="1400" dirty="0" smtClean="0"/>
              <a:t>ALM/Quality Center (Central test case repository &amp; tracking tool)</a:t>
            </a:r>
          </a:p>
          <a:p>
            <a:pPr lvl="2" eaLnBrk="1" hangingPunct="1">
              <a:lnSpc>
                <a:spcPct val="90000"/>
              </a:lnSpc>
              <a:spcBef>
                <a:spcPct val="25000"/>
              </a:spcBef>
              <a:buFont typeface="Wingdings" pitchFamily="2" charset="2"/>
              <a:buChar char="Ø"/>
            </a:pPr>
            <a:r>
              <a:rPr lang="en-US" sz="1400" dirty="0" smtClean="0"/>
              <a:t>Work with IS&amp;T Testing Coordinators &amp; QA</a:t>
            </a:r>
          </a:p>
          <a:p>
            <a:pPr lvl="1" eaLnBrk="1" hangingPunct="1">
              <a:lnSpc>
                <a:spcPct val="90000"/>
              </a:lnSpc>
              <a:spcBef>
                <a:spcPct val="25000"/>
              </a:spcBef>
              <a:buFont typeface="Wingdings" pitchFamily="2" charset="2"/>
              <a:buChar char="v"/>
            </a:pPr>
            <a:r>
              <a:rPr lang="en-US" sz="1600" dirty="0" smtClean="0"/>
              <a:t>Continuation of Automated Testing</a:t>
            </a:r>
          </a:p>
          <a:p>
            <a:pPr lvl="2" eaLnBrk="1" hangingPunct="1">
              <a:lnSpc>
                <a:spcPct val="90000"/>
              </a:lnSpc>
              <a:spcBef>
                <a:spcPct val="25000"/>
              </a:spcBef>
              <a:buFont typeface="Wingdings" pitchFamily="2" charset="2"/>
              <a:buChar char="Ø"/>
            </a:pPr>
            <a:r>
              <a:rPr lang="en-US" sz="1400" dirty="0" smtClean="0"/>
              <a:t>Automating testing tool - QTP</a:t>
            </a:r>
          </a:p>
          <a:p>
            <a:pPr lvl="2" eaLnBrk="1" hangingPunct="1">
              <a:lnSpc>
                <a:spcPct val="90000"/>
              </a:lnSpc>
              <a:spcBef>
                <a:spcPct val="25000"/>
              </a:spcBef>
              <a:buFont typeface="Wingdings" pitchFamily="2" charset="2"/>
              <a:buChar char="Ø"/>
            </a:pPr>
            <a:r>
              <a:rPr lang="en-US" sz="1400" dirty="0" smtClean="0"/>
              <a:t>Approximately 45% of last year’s test cases have been automated</a:t>
            </a:r>
          </a:p>
          <a:p>
            <a:pPr lvl="1" eaLnBrk="1" hangingPunct="1">
              <a:lnSpc>
                <a:spcPct val="90000"/>
              </a:lnSpc>
              <a:spcBef>
                <a:spcPct val="25000"/>
              </a:spcBef>
              <a:buFont typeface="Wingdings" pitchFamily="2" charset="2"/>
              <a:buChar char="v"/>
            </a:pPr>
            <a:r>
              <a:rPr lang="en-US" sz="1600" dirty="0" smtClean="0"/>
              <a:t>Link to ALM/QC …</a:t>
            </a:r>
            <a:endParaRPr lang="en-US" sz="1200" dirty="0" smtClean="0"/>
          </a:p>
          <a:p>
            <a:pPr lvl="1" eaLnBrk="1" hangingPunct="1">
              <a:lnSpc>
                <a:spcPct val="90000"/>
              </a:lnSpc>
              <a:spcBef>
                <a:spcPct val="25000"/>
              </a:spcBef>
              <a:buFont typeface="Wingdings" pitchFamily="2" charset="2"/>
              <a:buNone/>
            </a:pPr>
            <a:r>
              <a:rPr lang="en-US" sz="1200" dirty="0" smtClean="0">
                <a:hlinkClick r:id="rId3"/>
              </a:rPr>
              <a:t>https://testcenter.mit.edu:8443/qcbin/start_a.jsp</a:t>
            </a:r>
            <a:endParaRPr lang="en-US" sz="1200" dirty="0" smtClean="0"/>
          </a:p>
          <a:p>
            <a:pPr lvl="1" eaLnBrk="1" hangingPunct="1">
              <a:lnSpc>
                <a:spcPct val="90000"/>
              </a:lnSpc>
              <a:spcBef>
                <a:spcPct val="25000"/>
              </a:spcBef>
              <a:buFont typeface="Wingdings" pitchFamily="2" charset="2"/>
              <a:buChar char="v"/>
            </a:pPr>
            <a:endParaRPr lang="en-US" sz="1800" dirty="0" smtClean="0"/>
          </a:p>
          <a:p>
            <a:pPr eaLnBrk="1" hangingPunct="1">
              <a:lnSpc>
                <a:spcPct val="90000"/>
              </a:lnSpc>
              <a:spcBef>
                <a:spcPct val="25000"/>
              </a:spcBef>
              <a:buFont typeface="Wingdings" pitchFamily="2" charset="2"/>
              <a:buNone/>
            </a:pPr>
            <a:endParaRPr lang="en-US" sz="22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9/22/2014</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2400"/>
              <a:t>Important 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200" dirty="0"/>
              <a:t>Now - October - Plan, convert/create/update test scripts in QC, move pending support &amp; project work into production</a:t>
            </a:r>
          </a:p>
          <a:p>
            <a:pPr>
              <a:buFont typeface="Wingdings" pitchFamily="2" charset="2"/>
              <a:buChar char="Ø"/>
            </a:pPr>
            <a:r>
              <a:rPr lang="en-US" altLang="en-US" sz="1200" dirty="0"/>
              <a:t>10/9/2014 – SAP release of year end base level support pack</a:t>
            </a:r>
          </a:p>
          <a:p>
            <a:pPr>
              <a:buFont typeface="Wingdings" pitchFamily="2" charset="2"/>
              <a:buChar char="Ø"/>
            </a:pPr>
            <a:r>
              <a:rPr lang="en-US" altLang="en-US" sz="1200" u="sng" dirty="0"/>
              <a:t>10/20/2014</a:t>
            </a:r>
            <a:r>
              <a:rPr lang="en-US" altLang="en-US" sz="1200" dirty="0"/>
              <a:t> - End of day production snapshot to be used to refresh test environments </a:t>
            </a:r>
          </a:p>
          <a:p>
            <a:pPr>
              <a:buFont typeface="Wingdings" pitchFamily="2" charset="2"/>
              <a:buChar char="Ø"/>
            </a:pPr>
            <a:r>
              <a:rPr lang="en-US" altLang="en-US" sz="1200" dirty="0">
                <a:solidFill>
                  <a:schemeClr val="accent1"/>
                </a:solidFill>
              </a:rPr>
              <a:t>10/20/2014 - Development Freeze begins</a:t>
            </a:r>
          </a:p>
          <a:p>
            <a:pPr>
              <a:buFont typeface="Wingdings" pitchFamily="2" charset="2"/>
              <a:buChar char="Ø"/>
            </a:pPr>
            <a:r>
              <a:rPr lang="en-US" altLang="en-US" sz="1200" dirty="0">
                <a:solidFill>
                  <a:srgbClr val="FF0000"/>
                </a:solidFill>
              </a:rPr>
              <a:t>10/28/2014 - Last date to implement support &amp; enhancement changes until freeze ends on 12/10/2014</a:t>
            </a:r>
          </a:p>
          <a:p>
            <a:pPr>
              <a:buFont typeface="Wingdings" pitchFamily="2" charset="2"/>
              <a:buChar char="Ø"/>
            </a:pPr>
            <a:r>
              <a:rPr lang="en-US" altLang="en-US" sz="1200" dirty="0"/>
              <a:t>10/24/2014 - 10/31/2014 Unit test</a:t>
            </a:r>
          </a:p>
          <a:p>
            <a:pPr>
              <a:buFont typeface="Wingdings" pitchFamily="2" charset="2"/>
              <a:buChar char="Ø"/>
            </a:pPr>
            <a:r>
              <a:rPr lang="en-US" altLang="en-US" sz="1200" dirty="0"/>
              <a:t>11/3/2014 - 11/26/2014 System Integration Test </a:t>
            </a:r>
          </a:p>
          <a:p>
            <a:pPr>
              <a:buFont typeface="Wingdings" pitchFamily="2" charset="2"/>
              <a:buChar char="Ø"/>
            </a:pPr>
            <a:r>
              <a:rPr lang="en-US" altLang="en-US" sz="2100" b="1" dirty="0">
                <a:solidFill>
                  <a:srgbClr val="00B050"/>
                </a:solidFill>
              </a:rPr>
              <a:t>12/5/2014 - 12/7/2014</a:t>
            </a:r>
            <a:r>
              <a:rPr lang="en-US" altLang="en-US" sz="2100" dirty="0">
                <a:solidFill>
                  <a:srgbClr val="00B050"/>
                </a:solidFill>
              </a:rPr>
              <a:t> </a:t>
            </a:r>
            <a:r>
              <a:rPr lang="en-US" altLang="en-US" sz="2100" b="1" dirty="0">
                <a:solidFill>
                  <a:srgbClr val="00B050"/>
                </a:solidFill>
              </a:rPr>
              <a:t>Go-live weekend!</a:t>
            </a:r>
            <a:endParaRPr lang="en-US" altLang="en-US" sz="2100" dirty="0">
              <a:solidFill>
                <a:srgbClr val="00B050"/>
              </a:solidFill>
            </a:endParaRPr>
          </a:p>
          <a:p>
            <a:pPr>
              <a:buFont typeface="Wingdings" pitchFamily="2" charset="2"/>
              <a:buChar char="Ø"/>
            </a:pPr>
            <a:r>
              <a:rPr lang="en-US" altLang="en-US" sz="1200" dirty="0"/>
              <a:t>12/10/2014 - Development 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27898508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9/22/2014</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485900" y="533400"/>
            <a:ext cx="61722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900" dirty="0"/>
              <a:t>Delay in SAP Releases</a:t>
            </a:r>
          </a:p>
          <a:p>
            <a:pPr lvl="1" eaLnBrk="1" hangingPunct="1">
              <a:spcBef>
                <a:spcPct val="25000"/>
              </a:spcBef>
              <a:buFont typeface="Wingdings" pitchFamily="2" charset="2"/>
              <a:buChar char="v"/>
              <a:defRPr/>
            </a:pPr>
            <a:endParaRPr lang="en-US" sz="900" dirty="0"/>
          </a:p>
          <a:p>
            <a:pPr lvl="1" eaLnBrk="1" hangingPunct="1">
              <a:spcBef>
                <a:spcPct val="25000"/>
              </a:spcBef>
              <a:buFont typeface="Wingdings" pitchFamily="2" charset="2"/>
              <a:buChar char="v"/>
              <a:defRPr/>
            </a:pPr>
            <a:r>
              <a:rPr lang="en-US" sz="900" dirty="0"/>
              <a:t>QC Upgrade</a:t>
            </a:r>
          </a:p>
          <a:p>
            <a:pPr lvl="2" eaLnBrk="1" hangingPunct="1">
              <a:spcBef>
                <a:spcPct val="25000"/>
              </a:spcBef>
              <a:buFont typeface="Wingdings" pitchFamily="2" charset="2"/>
              <a:buChar char="v"/>
              <a:defRPr/>
            </a:pPr>
            <a:r>
              <a:rPr lang="en-US" sz="750" dirty="0"/>
              <a:t>Application has been upgraded during the summer</a:t>
            </a:r>
          </a:p>
          <a:p>
            <a:pPr lvl="2" eaLnBrk="1" hangingPunct="1">
              <a:spcBef>
                <a:spcPct val="25000"/>
              </a:spcBef>
              <a:buFont typeface="Wingdings" pitchFamily="2" charset="2"/>
              <a:buChar char="v"/>
              <a:defRPr/>
            </a:pPr>
            <a:r>
              <a:rPr lang="en-US" sz="750" dirty="0"/>
              <a:t>This will be the first time a lot of folks will have been in the upgraded system</a:t>
            </a:r>
          </a:p>
          <a:p>
            <a:pPr lvl="2" eaLnBrk="1" hangingPunct="1">
              <a:spcBef>
                <a:spcPct val="25000"/>
              </a:spcBef>
              <a:buFont typeface="Wingdings" pitchFamily="2" charset="2"/>
              <a:buChar char="v"/>
              <a:defRPr/>
            </a:pPr>
            <a:endParaRPr lang="en-US" sz="900" dirty="0"/>
          </a:p>
          <a:p>
            <a:pPr lvl="1" eaLnBrk="1" hangingPunct="1">
              <a:spcBef>
                <a:spcPct val="25000"/>
              </a:spcBef>
              <a:buFont typeface="Wingdings" pitchFamily="2" charset="2"/>
              <a:buChar char="v"/>
              <a:defRPr/>
            </a:pPr>
            <a:r>
              <a:rPr lang="en-US" sz="900" dirty="0"/>
              <a:t>Two Phase Testing Approach</a:t>
            </a:r>
          </a:p>
          <a:p>
            <a:pPr lvl="2" eaLnBrk="1" hangingPunct="1">
              <a:spcBef>
                <a:spcPct val="25000"/>
              </a:spcBef>
              <a:buFont typeface="Wingdings" pitchFamily="2" charset="2"/>
              <a:buChar char="Ø"/>
              <a:defRPr/>
            </a:pPr>
            <a:r>
              <a:rPr lang="en-US" sz="900" dirty="0"/>
              <a:t>Requires tight coordination and resource availability between the Business &amp; IS&amp;T</a:t>
            </a:r>
          </a:p>
          <a:p>
            <a:pPr lvl="2" eaLnBrk="1" hangingPunct="1">
              <a:spcBef>
                <a:spcPct val="25000"/>
              </a:spcBef>
              <a:buFont typeface="Wingdings" pitchFamily="2" charset="2"/>
              <a:buChar char="Ø"/>
              <a:defRPr/>
            </a:pPr>
            <a:r>
              <a:rPr lang="en-US" sz="900" dirty="0"/>
              <a:t>But … we have four years experience with this approach</a:t>
            </a:r>
          </a:p>
          <a:p>
            <a:pPr lvl="2" eaLnBrk="1" hangingPunct="1">
              <a:spcBef>
                <a:spcPct val="25000"/>
              </a:spcBef>
              <a:buFont typeface="Wingdings" pitchFamily="2" charset="2"/>
              <a:buChar char="Ø"/>
              <a:defRPr/>
            </a:pPr>
            <a:endParaRPr lang="en-US" sz="900" dirty="0"/>
          </a:p>
          <a:p>
            <a:pPr lvl="1" eaLnBrk="1" hangingPunct="1">
              <a:spcBef>
                <a:spcPct val="25000"/>
              </a:spcBef>
              <a:buFont typeface="Wingdings" pitchFamily="2" charset="2"/>
              <a:buChar char="v"/>
              <a:defRPr/>
            </a:pPr>
            <a:r>
              <a:rPr lang="en-US" sz="900" dirty="0"/>
              <a:t>Resource availability for the project (both Business &amp; IS&amp;T)</a:t>
            </a:r>
          </a:p>
          <a:p>
            <a:pPr marL="353615" lvl="1" indent="0" eaLnBrk="1" hangingPunct="1">
              <a:spcBef>
                <a:spcPct val="25000"/>
              </a:spcBef>
              <a:buNone/>
              <a:defRPr/>
            </a:pPr>
            <a:r>
              <a:rPr lang="en-US" sz="900" dirty="0"/>
              <a:t> </a:t>
            </a:r>
          </a:p>
          <a:p>
            <a:pPr lvl="1" eaLnBrk="1" hangingPunct="1">
              <a:spcBef>
                <a:spcPct val="25000"/>
              </a:spcBef>
              <a:buFont typeface="Wingdings" pitchFamily="2" charset="2"/>
              <a:buChar char="v"/>
              <a:defRPr/>
            </a:pPr>
            <a:r>
              <a:rPr lang="en-US" sz="900" dirty="0"/>
              <a:t>Delay of implementation of pre-Support Pack Projects</a:t>
            </a:r>
            <a:endParaRPr lang="en-US" sz="750" dirty="0"/>
          </a:p>
          <a:p>
            <a:pPr lvl="2" eaLnBrk="1" hangingPunct="1">
              <a:spcBef>
                <a:spcPct val="25000"/>
              </a:spcBef>
              <a:buFont typeface="Wingdings" pitchFamily="2" charset="2"/>
              <a:buChar char="Ø"/>
              <a:defRPr/>
            </a:pPr>
            <a:r>
              <a:rPr lang="en-US" sz="750" dirty="0"/>
              <a:t>OE (scheduled for  October)</a:t>
            </a:r>
          </a:p>
          <a:p>
            <a:pPr lvl="2" eaLnBrk="1" hangingPunct="1">
              <a:spcBef>
                <a:spcPct val="25000"/>
              </a:spcBef>
              <a:buFont typeface="Wingdings" pitchFamily="2" charset="2"/>
              <a:buChar char="Ø"/>
              <a:defRPr/>
            </a:pPr>
            <a:endParaRPr lang="en-US" sz="750" dirty="0"/>
          </a:p>
          <a:p>
            <a:pPr lvl="1" eaLnBrk="1" hangingPunct="1">
              <a:spcBef>
                <a:spcPct val="25000"/>
              </a:spcBef>
              <a:buFont typeface="Wingdings" pitchFamily="2" charset="2"/>
              <a:buChar char="Ø"/>
              <a:defRPr/>
            </a:pPr>
            <a:r>
              <a:rPr lang="en-US" sz="900" dirty="0"/>
              <a:t>Impacts from other requested updates</a:t>
            </a:r>
            <a:endParaRPr lang="en-US" sz="750" dirty="0"/>
          </a:p>
          <a:p>
            <a:pPr lvl="2" eaLnBrk="1" hangingPunct="1">
              <a:spcBef>
                <a:spcPct val="25000"/>
              </a:spcBef>
              <a:buFont typeface="Wingdings" pitchFamily="2" charset="2"/>
              <a:buChar char="Ø"/>
              <a:defRPr/>
            </a:pPr>
            <a:r>
              <a:rPr lang="en-US" sz="750" dirty="0"/>
              <a:t>Atlas 4.0</a:t>
            </a:r>
          </a:p>
          <a:p>
            <a:pPr lvl="2" eaLnBrk="1" hangingPunct="1">
              <a:spcBef>
                <a:spcPct val="25000"/>
              </a:spcBef>
              <a:buFont typeface="Wingdings" pitchFamily="2" charset="2"/>
              <a:buChar char="Ø"/>
              <a:defRPr/>
            </a:pPr>
            <a:r>
              <a:rPr lang="en-US" sz="750" dirty="0"/>
              <a:t>Potential others TBD …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31619813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3F666C8-8347-4C5B-B148-A56F03431A86}" type="datetime1">
              <a:rPr lang="en-US" smtClean="0">
                <a:latin typeface="Arial" charset="0"/>
              </a:rPr>
              <a:pPr/>
              <a:t>9/22/2014</a:t>
            </a:fld>
            <a:endParaRPr lang="en-US" smtClean="0">
              <a:latin typeface="Arial" charset="0"/>
            </a:endParaRP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D523EAB-9A97-48DD-ABD4-ABF91C0EB9C7}" type="slidenum">
              <a:rPr lang="en-US" smtClean="0">
                <a:latin typeface="Arial" charset="0"/>
              </a:rPr>
              <a:pPr/>
              <a:t>17</a:t>
            </a:fld>
            <a:endParaRPr lang="en-US" smtClean="0">
              <a:latin typeface="Arial" charset="0"/>
            </a:endParaRPr>
          </a:p>
        </p:txBody>
      </p:sp>
      <p:sp>
        <p:nvSpPr>
          <p:cNvPr id="19460" name="Rectangle 2"/>
          <p:cNvSpPr>
            <a:spLocks noGrp="1" noChangeArrowheads="1"/>
          </p:cNvSpPr>
          <p:nvPr>
            <p:ph type="title"/>
          </p:nvPr>
        </p:nvSpPr>
        <p:spPr/>
        <p:txBody>
          <a:bodyPr/>
          <a:lstStyle/>
          <a:p>
            <a:pPr eaLnBrk="1" hangingPunct="1"/>
            <a:r>
              <a:rPr lang="en-US" sz="2400" dirty="0" smtClean="0"/>
              <a:t>Transport</a:t>
            </a:r>
            <a:r>
              <a:rPr lang="en-US" dirty="0" smtClean="0"/>
              <a:t> </a:t>
            </a:r>
            <a:r>
              <a:rPr lang="en-US" sz="2400" dirty="0" smtClean="0"/>
              <a:t>Management</a:t>
            </a:r>
          </a:p>
        </p:txBody>
      </p:sp>
      <p:sp>
        <p:nvSpPr>
          <p:cNvPr id="19461"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None/>
            </a:pPr>
            <a:r>
              <a:rPr lang="en-US" sz="2000" dirty="0" smtClean="0"/>
              <a:t>So what if we have an issue during the freeze period that needs immediate attention?</a:t>
            </a:r>
          </a:p>
          <a:p>
            <a:pPr lvl="1" eaLnBrk="1" hangingPunct="1">
              <a:buClr>
                <a:schemeClr val="bg2"/>
              </a:buClr>
              <a:buSzPct val="90000"/>
              <a:buFont typeface="Wingdings" pitchFamily="2" charset="2"/>
              <a:buNone/>
            </a:pPr>
            <a:endParaRPr lang="en-US" sz="2000" dirty="0" smtClean="0"/>
          </a:p>
          <a:p>
            <a:pPr lvl="1" eaLnBrk="1" hangingPunct="1">
              <a:buClr>
                <a:schemeClr val="bg2"/>
              </a:buClr>
              <a:buSzPct val="90000"/>
              <a:buFont typeface="Wingdings" pitchFamily="2" charset="2"/>
              <a:buNone/>
            </a:pPr>
            <a:r>
              <a:rPr lang="en-US" sz="2000" dirty="0" smtClean="0"/>
              <a:t>Let’s jump back to the wiki …</a:t>
            </a:r>
          </a:p>
          <a:p>
            <a:pPr lvl="1" eaLnBrk="1" hangingPunct="1">
              <a:buClr>
                <a:schemeClr val="bg2"/>
              </a:buClr>
              <a:buSzPct val="90000"/>
              <a:buFont typeface="Wingdings" pitchFamily="2" charset="2"/>
              <a:buNone/>
            </a:pPr>
            <a:endParaRPr lang="en-US" sz="1200" b="1" dirty="0" smtClean="0">
              <a:solidFill>
                <a:srgbClr val="002060"/>
              </a:solidFill>
            </a:endParaRPr>
          </a:p>
          <a:p>
            <a:pPr lvl="1" eaLnBrk="1" hangingPunct="1">
              <a:buClr>
                <a:schemeClr val="bg2"/>
              </a:buClr>
              <a:buSzPct val="90000"/>
              <a:buNone/>
            </a:pPr>
            <a:r>
              <a:rPr lang="en-US" altLang="en-US" sz="1200" b="1" dirty="0" smtClean="0">
                <a:solidFill>
                  <a:srgbClr val="002060"/>
                </a:solidFill>
                <a:hlinkClick r:id="rId3"/>
              </a:rPr>
              <a:t>https://wikis.mit.edu/confluence/display/sapscripts/2014+Year+End+SAP+Support+Pack+Project</a:t>
            </a:r>
            <a:endParaRPr lang="en-US" altLang="en-US" sz="1200" b="1" dirty="0" smtClean="0">
              <a:solidFill>
                <a:srgbClr val="002060"/>
              </a:solidFill>
            </a:endParaRPr>
          </a:p>
          <a:p>
            <a:pPr lvl="1" eaLnBrk="1" hangingPunct="1">
              <a:buClr>
                <a:schemeClr val="bg2"/>
              </a:buClr>
              <a:buSzPct val="90000"/>
              <a:buFont typeface="Wingdings" pitchFamily="2" charset="2"/>
              <a:buNone/>
            </a:pPr>
            <a:endParaRPr lang="en-US" sz="1200" b="1" dirty="0" smtClean="0">
              <a:solidFill>
                <a:srgbClr val="002060"/>
              </a:solidFill>
            </a:endParaRPr>
          </a:p>
          <a:p>
            <a:pPr lvl="1" eaLnBrk="1" hangingPunct="1">
              <a:buClr>
                <a:schemeClr val="bg2"/>
              </a:buClr>
              <a:buSzPct val="90000"/>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9/22/2014</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557213" indent="-214313">
              <a:defRPr>
                <a:solidFill>
                  <a:schemeClr val="tx1"/>
                </a:solidFill>
                <a:latin typeface="Century Gothic" pitchFamily="34" charset="0"/>
              </a:defRPr>
            </a:lvl2pPr>
            <a:lvl3pPr marL="857250" indent="-171450">
              <a:defRPr>
                <a:solidFill>
                  <a:schemeClr val="tx1"/>
                </a:solidFill>
                <a:latin typeface="Century Gothic" pitchFamily="34" charset="0"/>
              </a:defRPr>
            </a:lvl3pPr>
            <a:lvl4pPr marL="1200150" indent="-171450">
              <a:defRPr>
                <a:solidFill>
                  <a:schemeClr val="tx1"/>
                </a:solidFill>
                <a:latin typeface="Century Gothic" pitchFamily="34" charset="0"/>
              </a:defRPr>
            </a:lvl4pPr>
            <a:lvl5pPr marL="1543050" indent="-171450">
              <a:defRPr>
                <a:solidFill>
                  <a:schemeClr val="tx1"/>
                </a:solidFill>
                <a:latin typeface="Century Gothic" pitchFamily="34" charset="0"/>
              </a:defRPr>
            </a:lvl5pPr>
            <a:lvl6pPr marL="1885950" indent="-171450" eaLnBrk="0" fontAlgn="base" hangingPunct="0">
              <a:spcBef>
                <a:spcPct val="0"/>
              </a:spcBef>
              <a:spcAft>
                <a:spcPct val="0"/>
              </a:spcAft>
              <a:defRPr>
                <a:solidFill>
                  <a:schemeClr val="tx1"/>
                </a:solidFill>
                <a:latin typeface="Century Gothic" pitchFamily="34" charset="0"/>
              </a:defRPr>
            </a:lvl6pPr>
            <a:lvl7pPr marL="2228850" indent="-171450" eaLnBrk="0" fontAlgn="base" hangingPunct="0">
              <a:spcBef>
                <a:spcPct val="0"/>
              </a:spcBef>
              <a:spcAft>
                <a:spcPct val="0"/>
              </a:spcAft>
              <a:defRPr>
                <a:solidFill>
                  <a:schemeClr val="tx1"/>
                </a:solidFill>
                <a:latin typeface="Century Gothic" pitchFamily="34" charset="0"/>
              </a:defRPr>
            </a:lvl7pPr>
            <a:lvl8pPr marL="2571750" indent="-171450" eaLnBrk="0" fontAlgn="base" hangingPunct="0">
              <a:spcBef>
                <a:spcPct val="0"/>
              </a:spcBef>
              <a:spcAft>
                <a:spcPct val="0"/>
              </a:spcAft>
              <a:defRPr>
                <a:solidFill>
                  <a:schemeClr val="tx1"/>
                </a:solidFill>
                <a:latin typeface="Century Gothic" pitchFamily="34" charset="0"/>
              </a:defRPr>
            </a:lvl8pPr>
            <a:lvl9pPr marL="2914650" indent="-17145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2400" dirty="0" smtClean="0"/>
              <a:t>Recap of Important </a:t>
            </a:r>
            <a:r>
              <a:rPr lang="en-US" altLang="en-US" sz="2400" dirty="0"/>
              <a:t>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200" dirty="0"/>
              <a:t>Now - October - Plan, convert/create/update test scripts in QC, move pending support &amp; project work into production</a:t>
            </a:r>
          </a:p>
          <a:p>
            <a:pPr>
              <a:buFont typeface="Wingdings" pitchFamily="2" charset="2"/>
              <a:buChar char="Ø"/>
            </a:pPr>
            <a:r>
              <a:rPr lang="en-US" altLang="en-US" sz="1200" dirty="0"/>
              <a:t>10/9/2014 – SAP release of year end base level support pack</a:t>
            </a:r>
          </a:p>
          <a:p>
            <a:pPr>
              <a:buFont typeface="Wingdings" pitchFamily="2" charset="2"/>
              <a:buChar char="Ø"/>
            </a:pPr>
            <a:r>
              <a:rPr lang="en-US" altLang="en-US" sz="1200" u="sng" dirty="0"/>
              <a:t>10/20/2014</a:t>
            </a:r>
            <a:r>
              <a:rPr lang="en-US" altLang="en-US" sz="1200" dirty="0"/>
              <a:t> - End of day production snapshot to be used to refresh test environments </a:t>
            </a:r>
          </a:p>
          <a:p>
            <a:pPr>
              <a:buFont typeface="Wingdings" pitchFamily="2" charset="2"/>
              <a:buChar char="Ø"/>
            </a:pPr>
            <a:r>
              <a:rPr lang="en-US" altLang="en-US" sz="1200" dirty="0">
                <a:solidFill>
                  <a:schemeClr val="accent1"/>
                </a:solidFill>
              </a:rPr>
              <a:t>10/20/2014 - Development Freeze begins</a:t>
            </a:r>
          </a:p>
          <a:p>
            <a:pPr>
              <a:buFont typeface="Wingdings" pitchFamily="2" charset="2"/>
              <a:buChar char="Ø"/>
            </a:pPr>
            <a:r>
              <a:rPr lang="en-US" altLang="en-US" sz="1200" dirty="0">
                <a:solidFill>
                  <a:srgbClr val="FF0000"/>
                </a:solidFill>
              </a:rPr>
              <a:t>10/28/2014 - Last date to implement support &amp; enhancement changes until freeze ends on 12/10/2014</a:t>
            </a:r>
          </a:p>
          <a:p>
            <a:pPr>
              <a:buFont typeface="Wingdings" pitchFamily="2" charset="2"/>
              <a:buChar char="Ø"/>
            </a:pPr>
            <a:r>
              <a:rPr lang="en-US" altLang="en-US" sz="1200" dirty="0"/>
              <a:t>10/24/2014 - 10/31/2014 Unit test</a:t>
            </a:r>
          </a:p>
          <a:p>
            <a:pPr>
              <a:buFont typeface="Wingdings" pitchFamily="2" charset="2"/>
              <a:buChar char="Ø"/>
            </a:pPr>
            <a:r>
              <a:rPr lang="en-US" altLang="en-US" sz="1200" dirty="0"/>
              <a:t>11/3/2014 - 11/26/2014 System Integration Test </a:t>
            </a:r>
          </a:p>
          <a:p>
            <a:pPr>
              <a:buFont typeface="Wingdings" pitchFamily="2" charset="2"/>
              <a:buChar char="Ø"/>
            </a:pPr>
            <a:r>
              <a:rPr lang="en-US" altLang="en-US" sz="2100" b="1" dirty="0">
                <a:solidFill>
                  <a:srgbClr val="00B050"/>
                </a:solidFill>
              </a:rPr>
              <a:t>12/5/2014 - 12/7/2014</a:t>
            </a:r>
            <a:r>
              <a:rPr lang="en-US" altLang="en-US" sz="2100" dirty="0">
                <a:solidFill>
                  <a:srgbClr val="00B050"/>
                </a:solidFill>
              </a:rPr>
              <a:t> </a:t>
            </a:r>
            <a:r>
              <a:rPr lang="en-US" altLang="en-US" sz="2100" b="1" dirty="0">
                <a:solidFill>
                  <a:srgbClr val="00B050"/>
                </a:solidFill>
              </a:rPr>
              <a:t>Go-live weekend!</a:t>
            </a:r>
            <a:endParaRPr lang="en-US" altLang="en-US" sz="2100" dirty="0">
              <a:solidFill>
                <a:srgbClr val="00B050"/>
              </a:solidFill>
            </a:endParaRPr>
          </a:p>
          <a:p>
            <a:pPr>
              <a:buFont typeface="Wingdings" pitchFamily="2" charset="2"/>
              <a:buChar char="Ø"/>
            </a:pPr>
            <a:r>
              <a:rPr lang="en-US" altLang="en-US" sz="1200" dirty="0"/>
              <a:t>12/10/2014 - Development 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16784010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C4576A7-62B8-4285-AE39-1D43390E4BBA}" type="datetime1">
              <a:rPr lang="en-US" smtClean="0">
                <a:latin typeface="Arial" charset="0"/>
              </a:rPr>
              <a:pPr/>
              <a:t>9/22/2014</a:t>
            </a:fld>
            <a:endParaRPr lang="en-US" smtClean="0">
              <a:latin typeface="Arial" charset="0"/>
            </a:endParaRP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5E30496-CBAD-4478-BD4F-4E215AF62A36}" type="slidenum">
              <a:rPr lang="en-US" smtClean="0">
                <a:latin typeface="Arial" charset="0"/>
              </a:rPr>
              <a:pPr/>
              <a:t>19</a:t>
            </a:fld>
            <a:endParaRPr lang="en-US" smtClean="0">
              <a:latin typeface="Arial" charset="0"/>
            </a:endParaRPr>
          </a:p>
        </p:txBody>
      </p:sp>
      <p:sp>
        <p:nvSpPr>
          <p:cNvPr id="21508" name="Rectangle 2"/>
          <p:cNvSpPr>
            <a:spLocks noGrp="1" noChangeArrowheads="1"/>
          </p:cNvSpPr>
          <p:nvPr>
            <p:ph type="title"/>
          </p:nvPr>
        </p:nvSpPr>
        <p:spPr/>
        <p:txBody>
          <a:bodyPr/>
          <a:lstStyle/>
          <a:p>
            <a:pPr eaLnBrk="1" hangingPunct="1"/>
            <a:r>
              <a:rPr lang="en-US" smtClean="0"/>
              <a:t>Next Steps</a:t>
            </a:r>
          </a:p>
        </p:txBody>
      </p:sp>
      <p:sp>
        <p:nvSpPr>
          <p:cNvPr id="21509"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Char char="q"/>
            </a:pPr>
            <a:r>
              <a:rPr lang="en-US" sz="2000" smtClean="0"/>
              <a:t>Your commitment to this plan</a:t>
            </a:r>
          </a:p>
          <a:p>
            <a:pPr lvl="1" eaLnBrk="1" hangingPunct="1">
              <a:buClr>
                <a:schemeClr val="bg2"/>
              </a:buClr>
              <a:buSzPct val="90000"/>
              <a:buFont typeface="Wingdings" pitchFamily="2" charset="2"/>
              <a:buChar char="q"/>
            </a:pPr>
            <a:r>
              <a:rPr lang="en-US" sz="2000" smtClean="0"/>
              <a:t>Test Planning</a:t>
            </a:r>
          </a:p>
          <a:p>
            <a:pPr lvl="1" eaLnBrk="1" hangingPunct="1">
              <a:buClr>
                <a:schemeClr val="bg2"/>
              </a:buClr>
              <a:buSzPct val="90000"/>
              <a:buFont typeface="Wingdings" pitchFamily="2" charset="2"/>
              <a:buChar char="q"/>
            </a:pPr>
            <a:r>
              <a:rPr lang="en-US" sz="2000" smtClean="0"/>
              <a:t>System preparation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
            </a:r>
            <a:br>
              <a:rPr lang="en-US" sz="4800" i="1" smtClean="0">
                <a:latin typeface="Freestyle Script" pitchFamily="66" charset="0"/>
              </a:rPr>
            </a:br>
            <a:r>
              <a:rPr lang="en-US" sz="4800" i="1" smtClean="0">
                <a:latin typeface="Freestyle Script" pitchFamily="66" charset="0"/>
              </a:rPr>
              <a:t>And the answers are …</a:t>
            </a:r>
          </a:p>
        </p:txBody>
      </p:sp>
      <p:sp>
        <p:nvSpPr>
          <p:cNvPr id="4099"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4101"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4102" name="TextBox 6"/>
          <p:cNvSpPr txBox="1">
            <a:spLocks noChangeArrowheads="1"/>
          </p:cNvSpPr>
          <p:nvPr/>
        </p:nvSpPr>
        <p:spPr bwMode="auto">
          <a:xfrm>
            <a:off x="1981200" y="1981204"/>
            <a:ext cx="6705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solidFill>
                  <a:srgbClr val="000000"/>
                </a:solidFill>
              </a:rPr>
              <a:t>What Chinese region is nicknamed </a:t>
            </a:r>
            <a:r>
              <a:rPr lang="en-US" sz="1600" i="1" dirty="0">
                <a:solidFill>
                  <a:srgbClr val="000000"/>
                </a:solidFill>
              </a:rPr>
              <a:t>The Roof of the World</a:t>
            </a:r>
            <a:r>
              <a:rPr lang="en-US" sz="1600" dirty="0">
                <a:solidFill>
                  <a:srgbClr val="000000"/>
                </a:solidFill>
              </a:rPr>
              <a:t>? </a:t>
            </a:r>
          </a:p>
          <a:p>
            <a:r>
              <a:rPr lang="en-US" sz="1600" b="1" dirty="0">
                <a:solidFill>
                  <a:srgbClr val="000000"/>
                </a:solidFill>
              </a:rPr>
              <a:t>Tibet</a:t>
            </a:r>
          </a:p>
        </p:txBody>
      </p:sp>
      <p:sp>
        <p:nvSpPr>
          <p:cNvPr id="4103"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4104" name="TextBox 9"/>
          <p:cNvSpPr txBox="1">
            <a:spLocks noChangeArrowheads="1"/>
          </p:cNvSpPr>
          <p:nvPr/>
        </p:nvSpPr>
        <p:spPr bwMode="auto">
          <a:xfrm>
            <a:off x="1981200" y="2590804"/>
            <a:ext cx="6019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solidFill>
                  <a:srgbClr val="000000"/>
                </a:solidFill>
              </a:rPr>
              <a:t>What names precede Yarrow, </a:t>
            </a:r>
            <a:r>
              <a:rPr lang="en-US" sz="1600" dirty="0" err="1">
                <a:solidFill>
                  <a:srgbClr val="000000"/>
                </a:solidFill>
              </a:rPr>
              <a:t>Stookey</a:t>
            </a:r>
            <a:r>
              <a:rPr lang="en-US" sz="1600" dirty="0">
                <a:solidFill>
                  <a:srgbClr val="000000"/>
                </a:solidFill>
              </a:rPr>
              <a:t> and Travers?</a:t>
            </a:r>
          </a:p>
          <a:p>
            <a:r>
              <a:rPr lang="en-US" sz="1600" b="1" dirty="0">
                <a:solidFill>
                  <a:srgbClr val="000000"/>
                </a:solidFill>
              </a:rPr>
              <a:t>Peter, Paul and Mary</a:t>
            </a:r>
          </a:p>
        </p:txBody>
      </p:sp>
      <p:sp>
        <p:nvSpPr>
          <p:cNvPr id="4105" name="Oval 14"/>
          <p:cNvSpPr>
            <a:spLocks noChangeArrowheads="1"/>
          </p:cNvSpPr>
          <p:nvPr/>
        </p:nvSpPr>
        <p:spPr bwMode="auto">
          <a:xfrm>
            <a:off x="1152525" y="3343875"/>
            <a:ext cx="685800" cy="381000"/>
          </a:xfrm>
          <a:prstGeom prst="ellipse">
            <a:avLst/>
          </a:prstGeom>
          <a:solidFill>
            <a:srgbClr val="FFFF00"/>
          </a:solidFill>
          <a:ln w="9525" algn="ctr">
            <a:solidFill>
              <a:schemeClr val="tx1"/>
            </a:solidFill>
            <a:round/>
            <a:headEnd/>
            <a:tailEnd/>
          </a:ln>
        </p:spPr>
        <p:txBody>
          <a:bodyPr/>
          <a:lstStyle/>
          <a:p>
            <a:r>
              <a:rPr lang="en-US" dirty="0"/>
              <a:t> H</a:t>
            </a:r>
          </a:p>
        </p:txBody>
      </p:sp>
      <p:sp>
        <p:nvSpPr>
          <p:cNvPr id="4106" name="TextBox 15"/>
          <p:cNvSpPr txBox="1">
            <a:spLocks noChangeArrowheads="1"/>
          </p:cNvSpPr>
          <p:nvPr/>
        </p:nvSpPr>
        <p:spPr bwMode="auto">
          <a:xfrm>
            <a:off x="1981200" y="3330659"/>
            <a:ext cx="7086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Who wrote the Star-Spangled Banner? </a:t>
            </a:r>
          </a:p>
          <a:p>
            <a:r>
              <a:rPr lang="en-US" sz="1400" b="1" dirty="0">
                <a:solidFill>
                  <a:srgbClr val="000000"/>
                </a:solidFill>
              </a:rPr>
              <a:t>Francis Scott Key</a:t>
            </a:r>
          </a:p>
        </p:txBody>
      </p:sp>
      <p:sp>
        <p:nvSpPr>
          <p:cNvPr id="17" name="Oval 16"/>
          <p:cNvSpPr/>
          <p:nvPr/>
        </p:nvSpPr>
        <p:spPr bwMode="auto">
          <a:xfrm>
            <a:off x="1152525" y="40386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1981200" y="3809523"/>
            <a:ext cx="71628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dirty="0"/>
          </a:p>
          <a:p>
            <a:r>
              <a:rPr lang="en-US" sz="1400" dirty="0">
                <a:solidFill>
                  <a:srgbClr val="000000"/>
                </a:solidFill>
              </a:rPr>
              <a:t>Who compiled the first American dictionary? </a:t>
            </a:r>
          </a:p>
          <a:p>
            <a:r>
              <a:rPr lang="en-US" sz="1400" b="1" dirty="0">
                <a:solidFill>
                  <a:srgbClr val="000000"/>
                </a:solidFill>
              </a:rPr>
              <a:t>Noah Webster</a:t>
            </a:r>
          </a:p>
        </p:txBody>
      </p:sp>
      <p:sp>
        <p:nvSpPr>
          <p:cNvPr id="4109" name="Oval 18"/>
          <p:cNvSpPr>
            <a:spLocks noChangeArrowheads="1"/>
          </p:cNvSpPr>
          <p:nvPr/>
        </p:nvSpPr>
        <p:spPr bwMode="auto">
          <a:xfrm>
            <a:off x="1143000" y="4605337"/>
            <a:ext cx="685800" cy="381000"/>
          </a:xfrm>
          <a:prstGeom prst="ellipse">
            <a:avLst/>
          </a:prstGeom>
          <a:solidFill>
            <a:srgbClr val="00B050"/>
          </a:solidFill>
          <a:ln w="9525" algn="ctr">
            <a:solidFill>
              <a:schemeClr val="tx1"/>
            </a:solidFill>
            <a:round/>
            <a:headEnd/>
            <a:tailEnd/>
          </a:ln>
        </p:spPr>
        <p:txBody>
          <a:bodyPr/>
          <a:lstStyle/>
          <a:p>
            <a:r>
              <a:rPr lang="en-US" dirty="0"/>
              <a:t>SN</a:t>
            </a:r>
          </a:p>
        </p:txBody>
      </p:sp>
      <p:sp>
        <p:nvSpPr>
          <p:cNvPr id="4110" name="TextBox 19"/>
          <p:cNvSpPr txBox="1">
            <a:spLocks noChangeArrowheads="1"/>
          </p:cNvSpPr>
          <p:nvPr/>
        </p:nvSpPr>
        <p:spPr bwMode="auto">
          <a:xfrm>
            <a:off x="1981200" y="4628494"/>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What’s the only place in Europe where monkeys live free? </a:t>
            </a:r>
          </a:p>
          <a:p>
            <a:r>
              <a:rPr lang="en-US" sz="1400" b="1" dirty="0">
                <a:solidFill>
                  <a:srgbClr val="000000"/>
                </a:solidFill>
              </a:rPr>
              <a:t>Gibraltar</a:t>
            </a:r>
            <a:endParaRPr lang="en-US" sz="1400" dirty="0">
              <a:solidFill>
                <a:srgbClr val="000000"/>
              </a:solidFill>
            </a:endParaRPr>
          </a:p>
        </p:txBody>
      </p:sp>
      <p:sp>
        <p:nvSpPr>
          <p:cNvPr id="4111" name="Oval 20"/>
          <p:cNvSpPr>
            <a:spLocks noChangeArrowheads="1"/>
          </p:cNvSpPr>
          <p:nvPr/>
        </p:nvSpPr>
        <p:spPr bwMode="auto">
          <a:xfrm>
            <a:off x="1143000" y="528955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4112" name="TextBox 21"/>
          <p:cNvSpPr txBox="1">
            <a:spLocks noChangeArrowheads="1"/>
          </p:cNvSpPr>
          <p:nvPr/>
        </p:nvSpPr>
        <p:spPr bwMode="auto">
          <a:xfrm>
            <a:off x="1981200" y="5302250"/>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solidFill>
                  <a:srgbClr val="000000"/>
                </a:solidFill>
              </a:rPr>
              <a:t>What do you get by mixing ginger ale, grenadine and a cherry? </a:t>
            </a:r>
          </a:p>
          <a:p>
            <a:r>
              <a:rPr lang="en-US" sz="1400" b="1" dirty="0">
                <a:solidFill>
                  <a:srgbClr val="000000"/>
                </a:solidFill>
              </a:rPr>
              <a:t>A Shirley Temple</a:t>
            </a:r>
            <a:endParaRPr lang="en-US" sz="14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Effect transition="in" filter="circle(in)">
                                      <p:cBhvr>
                                        <p:cTn id="32" dur="20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Not-soTrivial Pursuits</a:t>
            </a:r>
          </a:p>
        </p:txBody>
      </p:sp>
      <p:sp>
        <p:nvSpPr>
          <p:cNvPr id="22531"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1981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1981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is </a:t>
            </a:r>
            <a:r>
              <a:rPr lang="en-US" sz="1600" dirty="0" smtClean="0"/>
              <a:t>ALM(QC)?</a:t>
            </a:r>
            <a:endParaRPr lang="en-US" sz="1600" dirty="0"/>
          </a:p>
        </p:txBody>
      </p:sp>
      <p:sp>
        <p:nvSpPr>
          <p:cNvPr id="22537"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1981200" y="3124204"/>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1981200" y="3581404"/>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t>SN</a:t>
            </a:r>
          </a:p>
        </p:txBody>
      </p:sp>
      <p:sp>
        <p:nvSpPr>
          <p:cNvPr id="22542" name="TextBox 19"/>
          <p:cNvSpPr txBox="1">
            <a:spLocks noChangeArrowheads="1"/>
          </p:cNvSpPr>
          <p:nvPr/>
        </p:nvSpPr>
        <p:spPr bwMode="auto">
          <a:xfrm>
            <a:off x="1981200" y="4343404"/>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1981200" y="4953004"/>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9/22/2014</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21</a:t>
            </a:fld>
            <a:endParaRPr lang="en-US">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3807" y="2376011"/>
            <a:ext cx="4629150" cy="3086100"/>
          </a:xfrm>
          <a:prstGeom prst="rect">
            <a:avLst/>
          </a:prstGeom>
        </p:spPr>
      </p:pic>
      <p:sp>
        <p:nvSpPr>
          <p:cNvPr id="5" name="TextBox 4"/>
          <p:cNvSpPr txBox="1"/>
          <p:nvPr/>
        </p:nvSpPr>
        <p:spPr>
          <a:xfrm>
            <a:off x="1971676" y="1650206"/>
            <a:ext cx="5347097" cy="369332"/>
          </a:xfrm>
          <a:prstGeom prst="rect">
            <a:avLst/>
          </a:prstGeom>
          <a:noFill/>
        </p:spPr>
        <p:txBody>
          <a:bodyPr wrap="square" rtlCol="0">
            <a:spAutoFit/>
          </a:bodyPr>
          <a:lstStyle/>
          <a:p>
            <a:pPr eaLnBrk="1" fontAlgn="auto" hangingPunct="1">
              <a:spcBef>
                <a:spcPts val="0"/>
              </a:spcBef>
              <a:spcAft>
                <a:spcPts val="0"/>
              </a:spcAft>
            </a:pPr>
            <a:r>
              <a:rPr lang="en-US" dirty="0" smtClean="0">
                <a:solidFill>
                  <a:srgbClr val="000000"/>
                </a:solidFill>
                <a:latin typeface="AvantGarde"/>
              </a:rPr>
              <a:t>Questions? Ah …</a:t>
            </a:r>
            <a:endParaRPr lang="en-US" dirty="0">
              <a:solidFill>
                <a:srgbClr val="000000"/>
              </a:solidFill>
              <a:latin typeface="AvantGarde"/>
            </a:endParaRPr>
          </a:p>
        </p:txBody>
      </p:sp>
    </p:spTree>
    <p:extLst>
      <p:ext uri="{BB962C8B-B14F-4D97-AF65-F5344CB8AC3E}">
        <p14:creationId xmlns:p14="http://schemas.microsoft.com/office/powerpoint/2010/main" val="1679407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BD0018E-3BCA-4B79-96D9-CB025A46304A}" type="datetime1">
              <a:rPr lang="en-US" smtClean="0">
                <a:latin typeface="Arial" charset="0"/>
              </a:rPr>
              <a:pPr/>
              <a:t>9/22/2014</a:t>
            </a:fld>
            <a:endParaRPr lang="en-US" smtClean="0">
              <a:latin typeface="Arial" charset="0"/>
            </a:endParaRP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6F0F932-4CD3-46C8-A639-8528DE33B11E}" type="slidenum">
              <a:rPr lang="en-US" smtClean="0">
                <a:latin typeface="Arial" charset="0"/>
              </a:rPr>
              <a:pPr/>
              <a:t>22</a:t>
            </a:fld>
            <a:endParaRPr lang="en-US" smtClean="0">
              <a:latin typeface="Arial" charset="0"/>
            </a:endParaRPr>
          </a:p>
        </p:txBody>
      </p:sp>
      <p:sp>
        <p:nvSpPr>
          <p:cNvPr id="23556" name="Rectangle 2"/>
          <p:cNvSpPr>
            <a:spLocks noGrp="1" noChangeArrowheads="1"/>
          </p:cNvSpPr>
          <p:nvPr>
            <p:ph type="title"/>
          </p:nvPr>
        </p:nvSpPr>
        <p:spPr/>
        <p:txBody>
          <a:bodyPr/>
          <a:lstStyle/>
          <a:p>
            <a:pPr eaLnBrk="1" hangingPunct="1"/>
            <a:r>
              <a:rPr lang="en-US" smtClean="0"/>
              <a:t>Questions?</a:t>
            </a:r>
          </a:p>
        </p:txBody>
      </p:sp>
      <p:sp>
        <p:nvSpPr>
          <p:cNvPr id="23557"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sz="1800" dirty="0" smtClean="0"/>
              <a:t>Any additional questions?  Please contact:</a:t>
            </a:r>
          </a:p>
          <a:p>
            <a:pPr eaLnBrk="1" hangingPunct="1">
              <a:lnSpc>
                <a:spcPct val="80000"/>
              </a:lnSpc>
              <a:spcBef>
                <a:spcPct val="0"/>
              </a:spcBef>
              <a:spcAft>
                <a:spcPct val="25000"/>
              </a:spcAft>
              <a:buFont typeface="Wingdings" pitchFamily="2" charset="2"/>
              <a:buNone/>
            </a:pPr>
            <a:endParaRPr lang="en-US" sz="1800" dirty="0" smtClean="0"/>
          </a:p>
          <a:p>
            <a:pPr eaLnBrk="1" hangingPunct="1">
              <a:lnSpc>
                <a:spcPct val="80000"/>
              </a:lnSpc>
              <a:spcBef>
                <a:spcPct val="0"/>
              </a:spcBef>
              <a:spcAft>
                <a:spcPct val="25000"/>
              </a:spcAft>
              <a:buFont typeface="Wingdings" pitchFamily="2" charset="2"/>
              <a:buNone/>
            </a:pPr>
            <a:r>
              <a:rPr lang="en-US" sz="1800" dirty="0" smtClean="0"/>
              <a:t>	Frank Quern				Bart Dahlstrom</a:t>
            </a:r>
          </a:p>
          <a:p>
            <a:pPr eaLnBrk="1" hangingPunct="1">
              <a:lnSpc>
                <a:spcPct val="80000"/>
              </a:lnSpc>
              <a:spcBef>
                <a:spcPct val="0"/>
              </a:spcBef>
              <a:spcAft>
                <a:spcPct val="25000"/>
              </a:spcAft>
              <a:buFont typeface="Wingdings" pitchFamily="2" charset="2"/>
              <a:buNone/>
            </a:pPr>
            <a:r>
              <a:rPr lang="en-US" sz="1800" dirty="0" smtClean="0"/>
              <a:t>	X2-4512				x3-9605</a:t>
            </a:r>
          </a:p>
          <a:p>
            <a:pPr eaLnBrk="1" hangingPunct="1">
              <a:lnSpc>
                <a:spcPct val="80000"/>
              </a:lnSpc>
              <a:spcBef>
                <a:spcPct val="0"/>
              </a:spcBef>
              <a:spcAft>
                <a:spcPct val="25000"/>
              </a:spcAft>
              <a:buFont typeface="Wingdings" pitchFamily="2" charset="2"/>
              <a:buNone/>
            </a:pPr>
            <a:r>
              <a:rPr lang="en-US" sz="1800" dirty="0" smtClean="0"/>
              <a:t>	</a:t>
            </a:r>
            <a:r>
              <a:rPr lang="en-US" sz="1800" dirty="0" smtClean="0">
                <a:hlinkClick r:id="rId3"/>
              </a:rPr>
              <a:t>fquern@mit.edu</a:t>
            </a:r>
            <a:r>
              <a:rPr lang="en-US" sz="1800" dirty="0" smtClean="0"/>
              <a:t>			</a:t>
            </a:r>
            <a:r>
              <a:rPr lang="en-US" sz="1800" dirty="0" smtClean="0">
                <a:hlinkClick r:id="rId3"/>
              </a:rPr>
              <a:t>bartd@mit.edu</a:t>
            </a:r>
            <a:r>
              <a:rPr lang="en-US" sz="1800" dirty="0" smtClean="0"/>
              <a:t>						</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OR</a:t>
            </a:r>
          </a:p>
          <a:p>
            <a:pPr algn="ctr" eaLnBrk="1" hangingPunct="1">
              <a:lnSpc>
                <a:spcPct val="80000"/>
              </a:lnSpc>
              <a:buFont typeface="Wingdings" pitchFamily="2" charset="2"/>
              <a:buNone/>
            </a:pPr>
            <a:r>
              <a:rPr lang="en-US" sz="1800" dirty="0" smtClean="0"/>
              <a:t>Your SAP testing team coordinator:</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HR-Payroll: Mary Donovan</a:t>
            </a:r>
          </a:p>
          <a:p>
            <a:pPr algn="ctr" eaLnBrk="1" hangingPunct="1">
              <a:lnSpc>
                <a:spcPct val="80000"/>
              </a:lnSpc>
              <a:buFont typeface="Wingdings" pitchFamily="2" charset="2"/>
              <a:buNone/>
            </a:pPr>
            <a:r>
              <a:rPr lang="en-US" sz="1800" dirty="0" smtClean="0"/>
              <a:t>Financial-Logistics-EHS: Lee Collier</a:t>
            </a:r>
          </a:p>
          <a:p>
            <a:pPr algn="ctr" eaLnBrk="1" hangingPunct="1">
              <a:lnSpc>
                <a:spcPct val="80000"/>
              </a:lnSpc>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38200" y="1600200"/>
            <a:ext cx="7620000" cy="1219200"/>
          </a:xfrm>
        </p:spPr>
        <p:txBody>
          <a:bodyPr/>
          <a:lstStyle/>
          <a:p>
            <a:pPr algn="ctr" eaLnBrk="1" hangingPunct="1"/>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t>
            </a:r>
            <a:br>
              <a:rPr lang="en-US" sz="3200" b="1" smtClean="0">
                <a:latin typeface="Century Gothic" pitchFamily="34" charset="0"/>
              </a:rPr>
            </a:br>
            <a:endParaRPr lang="en-US" sz="3200" smtClean="0">
              <a:latin typeface="Century Gothic" pitchFamily="34" charset="0"/>
            </a:endParaRPr>
          </a:p>
        </p:txBody>
      </p:sp>
      <p:sp>
        <p:nvSpPr>
          <p:cNvPr id="5123" name="Rectangle 4"/>
          <p:cNvSpPr>
            <a:spLocks noGrp="1" noChangeArrowheads="1"/>
          </p:cNvSpPr>
          <p:nvPr>
            <p:ph type="subTitle" idx="1"/>
          </p:nvPr>
        </p:nvSpPr>
        <p:spPr>
          <a:xfrm>
            <a:off x="838200" y="4724400"/>
            <a:ext cx="7696200" cy="1219200"/>
          </a:xfrm>
        </p:spPr>
        <p:txBody>
          <a:bodyPr/>
          <a:lstStyle/>
          <a:p>
            <a:pPr algn="r" eaLnBrk="1" hangingPunct="1"/>
            <a:endParaRPr lang="en-US" dirty="0" smtClean="0">
              <a:latin typeface="Century Gothic" pitchFamily="34" charset="0"/>
            </a:endParaRPr>
          </a:p>
          <a:p>
            <a:pPr algn="r" eaLnBrk="1" hangingPunct="1"/>
            <a:endParaRPr lang="en-US" dirty="0" smtClean="0">
              <a:latin typeface="Century Gothic" pitchFamily="34" charset="0"/>
            </a:endParaRPr>
          </a:p>
          <a:p>
            <a:pPr algn="r" eaLnBrk="1" hangingPunct="1"/>
            <a:r>
              <a:rPr lang="en-US" dirty="0" smtClean="0">
                <a:latin typeface="Century Gothic" pitchFamily="34" charset="0"/>
              </a:rPr>
              <a:t>September 22, 2014</a:t>
            </a:r>
          </a:p>
        </p:txBody>
      </p:sp>
      <p:sp>
        <p:nvSpPr>
          <p:cNvPr id="5124" name="Text Box 5"/>
          <p:cNvSpPr txBox="1">
            <a:spLocks noChangeArrowheads="1"/>
          </p:cNvSpPr>
          <p:nvPr/>
        </p:nvSpPr>
        <p:spPr bwMode="auto">
          <a:xfrm>
            <a:off x="1447800" y="1219201"/>
            <a:ext cx="65532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dirty="0"/>
          </a:p>
          <a:p>
            <a:pPr algn="ctr">
              <a:spcBef>
                <a:spcPct val="50000"/>
              </a:spcBef>
            </a:pPr>
            <a:r>
              <a:rPr lang="en-US" sz="3200" b="1" dirty="0" smtClean="0"/>
              <a:t>2014 </a:t>
            </a:r>
            <a:r>
              <a:rPr lang="en-US" sz="3200" b="1" dirty="0"/>
              <a:t>Year End Support Pack Project</a:t>
            </a:r>
          </a:p>
        </p:txBody>
      </p:sp>
      <p:sp>
        <p:nvSpPr>
          <p:cNvPr id="5125" name="Text Box 6"/>
          <p:cNvSpPr txBox="1">
            <a:spLocks noChangeArrowheads="1"/>
          </p:cNvSpPr>
          <p:nvPr/>
        </p:nvSpPr>
        <p:spPr bwMode="auto">
          <a:xfrm>
            <a:off x="1905000" y="3886204"/>
            <a:ext cx="5257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r>
              <a:rPr lang="en-US" sz="3200" b="1"/>
              <a:t>SAPbiz</a:t>
            </a:r>
          </a:p>
          <a:p>
            <a:pPr algn="ctr">
              <a:spcBef>
                <a:spcPct val="50000"/>
              </a:spcBef>
            </a:pPr>
            <a:r>
              <a:rPr lang="en-US" sz="3200" b="1"/>
              <a:t>Kickoff</a:t>
            </a:r>
          </a:p>
          <a:p>
            <a:pPr algn="ctr">
              <a:spcBef>
                <a:spcPct val="50000"/>
              </a:spcBef>
            </a:pPr>
            <a:endParaRPr lang="en-US" sz="3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DC77434-6BD6-42B9-86F0-0313650751E7}" type="datetime1">
              <a:rPr lang="en-US" smtClean="0">
                <a:latin typeface="Arial" charset="0"/>
              </a:rPr>
              <a:pPr/>
              <a:t>9/22/2014</a:t>
            </a:fld>
            <a:endParaRPr lang="en-US" smtClean="0">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6F8B09E1-93AF-4FF5-A823-08F2FA62BB8F}" type="slidenum">
              <a:rPr lang="en-US" smtClean="0">
                <a:latin typeface="Arial" charset="0"/>
              </a:rPr>
              <a:pPr/>
              <a:t>4</a:t>
            </a:fld>
            <a:endParaRPr lang="en-US" smtClean="0">
              <a:latin typeface="Arial" charset="0"/>
            </a:endParaRPr>
          </a:p>
        </p:txBody>
      </p:sp>
      <p:sp>
        <p:nvSpPr>
          <p:cNvPr id="6148" name="Rectangle 2"/>
          <p:cNvSpPr>
            <a:spLocks noGrp="1" noChangeArrowheads="1"/>
          </p:cNvSpPr>
          <p:nvPr>
            <p:ph type="title"/>
          </p:nvPr>
        </p:nvSpPr>
        <p:spPr/>
        <p:txBody>
          <a:bodyPr/>
          <a:lstStyle/>
          <a:p>
            <a:pPr eaLnBrk="1" hangingPunct="1"/>
            <a:r>
              <a:rPr lang="en-US" sz="3200" smtClean="0"/>
              <a:t>Agenda</a:t>
            </a:r>
          </a:p>
        </p:txBody>
      </p:sp>
      <p:sp>
        <p:nvSpPr>
          <p:cNvPr id="6149" name="Rectangle 3"/>
          <p:cNvSpPr>
            <a:spLocks noGrp="1" noChangeArrowheads="1"/>
          </p:cNvSpPr>
          <p:nvPr>
            <p:ph type="body" idx="1"/>
          </p:nvPr>
        </p:nvSpPr>
        <p:spPr>
          <a:xfrm>
            <a:off x="533400" y="1828801"/>
            <a:ext cx="8077200" cy="4302125"/>
          </a:xfrm>
        </p:spPr>
        <p:txBody>
          <a:bodyPr/>
          <a:lstStyle/>
          <a:p>
            <a:pPr eaLnBrk="1" hangingPunct="1">
              <a:lnSpc>
                <a:spcPct val="90000"/>
              </a:lnSpc>
              <a:buSzTx/>
              <a:buFontTx/>
              <a:buChar char="•"/>
            </a:pPr>
            <a:r>
              <a:rPr lang="en-US" sz="2000" dirty="0" smtClean="0"/>
              <a:t>Background</a:t>
            </a:r>
          </a:p>
          <a:p>
            <a:pPr eaLnBrk="1" hangingPunct="1">
              <a:lnSpc>
                <a:spcPct val="90000"/>
              </a:lnSpc>
              <a:buSzTx/>
              <a:buFontTx/>
              <a:buChar char="•"/>
            </a:pPr>
            <a:r>
              <a:rPr lang="en-US" sz="2000" dirty="0" smtClean="0"/>
              <a:t>Project Scope</a:t>
            </a:r>
          </a:p>
          <a:p>
            <a:pPr eaLnBrk="1" hangingPunct="1">
              <a:lnSpc>
                <a:spcPct val="90000"/>
              </a:lnSpc>
              <a:buSzTx/>
              <a:buFontTx/>
              <a:buChar char="•"/>
            </a:pPr>
            <a:r>
              <a:rPr lang="en-US" sz="2000" dirty="0" smtClean="0"/>
              <a:t>Project Organization</a:t>
            </a:r>
          </a:p>
          <a:p>
            <a:pPr eaLnBrk="1" hangingPunct="1">
              <a:lnSpc>
                <a:spcPct val="90000"/>
              </a:lnSpc>
              <a:buSzTx/>
              <a:buFontTx/>
              <a:buChar char="•"/>
            </a:pPr>
            <a:r>
              <a:rPr lang="en-US" sz="2000" dirty="0" smtClean="0"/>
              <a:t>High Level Time Line</a:t>
            </a:r>
          </a:p>
          <a:p>
            <a:pPr eaLnBrk="1" hangingPunct="1">
              <a:lnSpc>
                <a:spcPct val="90000"/>
              </a:lnSpc>
              <a:buSzTx/>
              <a:buFontTx/>
              <a:buChar char="•"/>
            </a:pPr>
            <a:r>
              <a:rPr lang="en-US" sz="2000" dirty="0" smtClean="0"/>
              <a:t>Project Risks </a:t>
            </a:r>
          </a:p>
          <a:p>
            <a:pPr eaLnBrk="1" hangingPunct="1">
              <a:lnSpc>
                <a:spcPct val="90000"/>
              </a:lnSpc>
              <a:buSzTx/>
              <a:buFontTx/>
              <a:buChar char="•"/>
            </a:pPr>
            <a:r>
              <a:rPr lang="en-US" sz="2000" dirty="0" smtClean="0"/>
              <a:t>Important Dates</a:t>
            </a:r>
          </a:p>
          <a:p>
            <a:pPr eaLnBrk="1" hangingPunct="1">
              <a:lnSpc>
                <a:spcPct val="90000"/>
              </a:lnSpc>
              <a:buSzTx/>
              <a:buFontTx/>
              <a:buChar char="•"/>
            </a:pPr>
            <a:r>
              <a:rPr lang="en-US" sz="2000" dirty="0" smtClean="0"/>
              <a:t>Next Steps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F200DE0-3D74-4160-A88F-A2D143248C18}" type="datetime1">
              <a:rPr lang="en-US" smtClean="0">
                <a:latin typeface="Arial" charset="0"/>
              </a:rPr>
              <a:pPr/>
              <a:t>9/22/2014</a:t>
            </a:fld>
            <a:endParaRPr lang="en-US" smtClean="0">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3895DF7-DB3D-4821-B6EE-5D6C92731C26}" type="slidenum">
              <a:rPr lang="en-US" smtClean="0">
                <a:latin typeface="Arial" charset="0"/>
              </a:rPr>
              <a:pPr/>
              <a:t>5</a:t>
            </a:fld>
            <a:endParaRPr lang="en-US" smtClean="0">
              <a:latin typeface="Arial" charset="0"/>
            </a:endParaRPr>
          </a:p>
        </p:txBody>
      </p:sp>
      <p:sp>
        <p:nvSpPr>
          <p:cNvPr id="7172" name="Rectangle 2"/>
          <p:cNvSpPr>
            <a:spLocks noGrp="1" noChangeArrowheads="1"/>
          </p:cNvSpPr>
          <p:nvPr>
            <p:ph type="title"/>
          </p:nvPr>
        </p:nvSpPr>
        <p:spPr>
          <a:xfrm>
            <a:off x="457200" y="533400"/>
            <a:ext cx="8229600" cy="914400"/>
          </a:xfrm>
        </p:spPr>
        <p:txBody>
          <a:bodyPr/>
          <a:lstStyle/>
          <a:p>
            <a:pPr eaLnBrk="1" hangingPunct="1"/>
            <a:r>
              <a:rPr lang="en-US" sz="3200" smtClean="0"/>
              <a:t>Background </a:t>
            </a:r>
          </a:p>
        </p:txBody>
      </p:sp>
      <p:sp>
        <p:nvSpPr>
          <p:cNvPr id="7173"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What are Support Packs?</a:t>
            </a:r>
          </a:p>
          <a:p>
            <a:pPr eaLnBrk="1" hangingPunct="1">
              <a:lnSpc>
                <a:spcPct val="90000"/>
              </a:lnSpc>
              <a:spcBef>
                <a:spcPct val="0"/>
              </a:spcBef>
              <a:spcAft>
                <a:spcPct val="25000"/>
              </a:spcAft>
              <a:buSzTx/>
              <a:buFont typeface="Wingdings" pitchFamily="2" charset="2"/>
              <a:buNone/>
            </a:pPr>
            <a:endParaRPr lang="en-US" sz="2000" dirty="0" smtClean="0"/>
          </a:p>
          <a:p>
            <a:pPr lvl="1" eaLnBrk="1" hangingPunct="1">
              <a:lnSpc>
                <a:spcPct val="90000"/>
              </a:lnSpc>
              <a:spcBef>
                <a:spcPct val="0"/>
              </a:spcBef>
              <a:spcAft>
                <a:spcPct val="25000"/>
              </a:spcAft>
              <a:buSzTx/>
              <a:buFont typeface="Wingdings" pitchFamily="2" charset="2"/>
              <a:buChar char="v"/>
            </a:pPr>
            <a:r>
              <a:rPr lang="en-US" sz="1800" dirty="0" smtClean="0"/>
              <a:t>On an on-going basis SAP releases system changes addressing defects and/or introducing new functionality across all functional areas through what they call OSS notes.</a:t>
            </a:r>
          </a:p>
          <a:p>
            <a:pPr lvl="1" eaLnBrk="1" hangingPunct="1">
              <a:lnSpc>
                <a:spcPct val="90000"/>
              </a:lnSpc>
              <a:spcBef>
                <a:spcPct val="0"/>
              </a:spcBef>
              <a:spcAft>
                <a:spcPct val="25000"/>
              </a:spcAft>
              <a:buSzTx/>
              <a:buFont typeface="Wingdings" pitchFamily="2" charset="2"/>
              <a:buChar char="v"/>
            </a:pPr>
            <a:endParaRPr lang="en-US" sz="1800" dirty="0" smtClean="0"/>
          </a:p>
          <a:p>
            <a:pPr lvl="1" eaLnBrk="1" hangingPunct="1">
              <a:lnSpc>
                <a:spcPct val="90000"/>
              </a:lnSpc>
              <a:spcBef>
                <a:spcPct val="0"/>
              </a:spcBef>
              <a:spcAft>
                <a:spcPct val="25000"/>
              </a:spcAft>
              <a:buSzTx/>
              <a:buFont typeface="Wingdings" pitchFamily="2" charset="2"/>
              <a:buChar char="v"/>
            </a:pPr>
            <a:r>
              <a:rPr lang="en-US" sz="1800" dirty="0" smtClean="0"/>
              <a:t>Each month SAP compiles all these notes and releases them as a Support Pack.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3">
                                            <p:txEl>
                                              <p:pRg st="2" end="2"/>
                                            </p:txEl>
                                          </p:spTgt>
                                        </p:tgtEl>
                                        <p:attrNameLst>
                                          <p:attrName>style.visibility</p:attrName>
                                        </p:attrNameLst>
                                      </p:cBhvr>
                                      <p:to>
                                        <p:strVal val="visible"/>
                                      </p:to>
                                    </p:set>
                                    <p:animEffect transition="in" filter="fade">
                                      <p:cBhvr>
                                        <p:cTn id="7" dur="500"/>
                                        <p:tgtEl>
                                          <p:spTgt spid="717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3">
                                            <p:txEl>
                                              <p:pRg st="4" end="4"/>
                                            </p:txEl>
                                          </p:spTgt>
                                        </p:tgtEl>
                                        <p:attrNameLst>
                                          <p:attrName>style.visibility</p:attrName>
                                        </p:attrNameLst>
                                      </p:cBhvr>
                                      <p:to>
                                        <p:strVal val="visible"/>
                                      </p:to>
                                    </p:set>
                                    <p:animEffect transition="in" filter="fade">
                                      <p:cBhvr>
                                        <p:cTn id="12" dur="500"/>
                                        <p:tgtEl>
                                          <p:spTgt spid="717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AB40138-C008-42CA-B4AC-97D7E93A85B5}" type="datetime1">
              <a:rPr lang="en-US" smtClean="0">
                <a:latin typeface="Arial" charset="0"/>
              </a:rPr>
              <a:pPr/>
              <a:t>9/22/2014</a:t>
            </a:fld>
            <a:endParaRPr lang="en-US" smtClean="0">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36C64A9-AA54-4DF6-AAC2-05F71641177B}" type="slidenum">
              <a:rPr lang="en-US" smtClean="0">
                <a:latin typeface="Arial" charset="0"/>
              </a:rPr>
              <a:pPr/>
              <a:t>6</a:t>
            </a:fld>
            <a:endParaRPr lang="en-US" smtClean="0">
              <a:latin typeface="Arial" charset="0"/>
            </a:endParaRPr>
          </a:p>
        </p:txBody>
      </p:sp>
      <p:sp>
        <p:nvSpPr>
          <p:cNvPr id="8196"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8197"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Why does MIT then only apply Support Packs at this time?</a:t>
            </a:r>
          </a:p>
          <a:p>
            <a:pPr eaLnBrk="1" hangingPunct="1">
              <a:lnSpc>
                <a:spcPct val="90000"/>
              </a:lnSpc>
              <a:spcBef>
                <a:spcPct val="0"/>
              </a:spcBef>
              <a:spcAft>
                <a:spcPct val="25000"/>
              </a:spcAft>
              <a:buSzTx/>
              <a:buFont typeface="Wingdings" pitchFamily="2" charset="2"/>
              <a:buNone/>
            </a:pPr>
            <a:endParaRPr lang="en-US" sz="2000" dirty="0" smtClean="0"/>
          </a:p>
          <a:p>
            <a:pPr lvl="1" eaLnBrk="1" hangingPunct="1">
              <a:lnSpc>
                <a:spcPct val="90000"/>
              </a:lnSpc>
              <a:spcBef>
                <a:spcPct val="0"/>
              </a:spcBef>
              <a:spcAft>
                <a:spcPct val="25000"/>
              </a:spcAft>
              <a:buSzTx/>
              <a:buFont typeface="Wingdings" pitchFamily="2" charset="2"/>
              <a:buChar char="v"/>
            </a:pPr>
            <a:r>
              <a:rPr lang="en-US" sz="1800" dirty="0" smtClean="0"/>
              <a:t>MIT does apply OSS  notes to address specific functional defects or regulatory changes on an as needed basis throughout the year.</a:t>
            </a:r>
          </a:p>
          <a:p>
            <a:pPr lvl="1" eaLnBrk="1" hangingPunct="1">
              <a:lnSpc>
                <a:spcPct val="90000"/>
              </a:lnSpc>
              <a:spcBef>
                <a:spcPct val="0"/>
              </a:spcBef>
              <a:spcAft>
                <a:spcPct val="25000"/>
              </a:spcAft>
              <a:buSzTx/>
              <a:buFont typeface="Wingdings" pitchFamily="2" charset="2"/>
              <a:buNone/>
            </a:pPr>
            <a:endParaRPr lang="en-US" sz="1800" dirty="0" smtClean="0"/>
          </a:p>
          <a:p>
            <a:pPr lvl="1" eaLnBrk="1" hangingPunct="1">
              <a:lnSpc>
                <a:spcPct val="90000"/>
              </a:lnSpc>
              <a:spcBef>
                <a:spcPct val="0"/>
              </a:spcBef>
              <a:spcAft>
                <a:spcPct val="25000"/>
              </a:spcAft>
              <a:buSzTx/>
              <a:buFont typeface="Wingdings" pitchFamily="2" charset="2"/>
              <a:buChar char="v"/>
            </a:pPr>
            <a:r>
              <a:rPr lang="en-US" sz="1800" dirty="0" smtClean="0"/>
              <a:t>MIT collects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sz="1800" dirty="0" smtClean="0"/>
              <a:t> </a:t>
            </a:r>
          </a:p>
          <a:p>
            <a:pPr lvl="1" eaLnBrk="1" hangingPunct="1">
              <a:lnSpc>
                <a:spcPct val="90000"/>
              </a:lnSpc>
              <a:spcBef>
                <a:spcPct val="0"/>
              </a:spcBef>
              <a:spcAft>
                <a:spcPct val="25000"/>
              </a:spcAft>
              <a:buSzTx/>
              <a:buFont typeface="Wingdings" pitchFamily="2" charset="2"/>
              <a:buChar char="v"/>
            </a:pPr>
            <a:r>
              <a:rPr lang="en-US" sz="1800" dirty="0" smtClean="0"/>
              <a:t>The timing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7">
                                            <p:txEl>
                                              <p:pRg st="2" end="2"/>
                                            </p:txEl>
                                          </p:spTgt>
                                        </p:tgtEl>
                                        <p:attrNameLst>
                                          <p:attrName>style.visibility</p:attrName>
                                        </p:attrNameLst>
                                      </p:cBhvr>
                                      <p:to>
                                        <p:strVal val="visible"/>
                                      </p:to>
                                    </p:set>
                                    <p:animEffect transition="in" filter="fade">
                                      <p:cBhvr>
                                        <p:cTn id="7" dur="500"/>
                                        <p:tgtEl>
                                          <p:spTgt spid="819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197">
                                            <p:txEl>
                                              <p:pRg st="4" end="4"/>
                                            </p:txEl>
                                          </p:spTgt>
                                        </p:tgtEl>
                                        <p:attrNameLst>
                                          <p:attrName>style.visibility</p:attrName>
                                        </p:attrNameLst>
                                      </p:cBhvr>
                                      <p:to>
                                        <p:strVal val="visible"/>
                                      </p:to>
                                    </p:set>
                                    <p:animEffect transition="in" filter="fade">
                                      <p:cBhvr>
                                        <p:cTn id="10" dur="500"/>
                                        <p:tgtEl>
                                          <p:spTgt spid="819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197">
                                            <p:txEl>
                                              <p:pRg st="5" end="5"/>
                                            </p:txEl>
                                          </p:spTgt>
                                        </p:tgtEl>
                                        <p:attrNameLst>
                                          <p:attrName>style.visibility</p:attrName>
                                        </p:attrNameLst>
                                      </p:cBhvr>
                                      <p:to>
                                        <p:strVal val="visible"/>
                                      </p:to>
                                    </p:set>
                                    <p:animEffect transition="in" filter="fade">
                                      <p:cBhvr>
                                        <p:cTn id="13" dur="500"/>
                                        <p:tgtEl>
                                          <p:spTgt spid="8197">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197">
                                            <p:txEl>
                                              <p:pRg st="6" end="6"/>
                                            </p:txEl>
                                          </p:spTgt>
                                        </p:tgtEl>
                                        <p:attrNameLst>
                                          <p:attrName>style.visibility</p:attrName>
                                        </p:attrNameLst>
                                      </p:cBhvr>
                                      <p:to>
                                        <p:strVal val="visible"/>
                                      </p:to>
                                    </p:set>
                                    <p:animEffect transition="in" filter="fade">
                                      <p:cBhvr>
                                        <p:cTn id="16" dur="500"/>
                                        <p:tgtEl>
                                          <p:spTgt spid="819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29E6005-1038-488E-B9A7-6ED19344FBCA}" type="datetime1">
              <a:rPr lang="en-US" smtClean="0">
                <a:latin typeface="Arial" charset="0"/>
              </a:rPr>
              <a:pPr/>
              <a:t>9/22/2014</a:t>
            </a:fld>
            <a:endParaRPr lang="en-US" smtClean="0">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0ACE811-D409-45BB-8B11-052EB4B10507}" type="slidenum">
              <a:rPr lang="en-US" smtClean="0">
                <a:latin typeface="Arial" charset="0"/>
              </a:rPr>
              <a:pPr/>
              <a:t>7</a:t>
            </a:fld>
            <a:endParaRPr lang="en-US" smtClean="0">
              <a:latin typeface="Arial" charset="0"/>
            </a:endParaRPr>
          </a:p>
        </p:txBody>
      </p:sp>
      <p:sp>
        <p:nvSpPr>
          <p:cNvPr id="9220"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9221"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What are the benefits?</a:t>
            </a:r>
          </a:p>
          <a:p>
            <a:pPr eaLnBrk="1" hangingPunct="1">
              <a:lnSpc>
                <a:spcPct val="90000"/>
              </a:lnSpc>
              <a:spcBef>
                <a:spcPct val="0"/>
              </a:spcBef>
              <a:spcAft>
                <a:spcPct val="25000"/>
              </a:spcAft>
              <a:buSzTx/>
              <a:buFont typeface="Wingdings" pitchFamily="2" charset="2"/>
              <a:buNone/>
            </a:pPr>
            <a:endParaRPr lang="en-US" sz="20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Well there is the obvious, 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sz="16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sz="16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sz="16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sz="16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sz="1600" dirty="0" smtClean="0"/>
          </a:p>
          <a:p>
            <a:pPr lvl="1" eaLnBrk="1" hangingPunct="1">
              <a:lnSpc>
                <a:spcPct val="90000"/>
              </a:lnSpc>
              <a:spcBef>
                <a:spcPct val="0"/>
              </a:spcBef>
              <a:spcAft>
                <a:spcPct val="25000"/>
              </a:spcAft>
              <a:buClr>
                <a:schemeClr val="bg2"/>
              </a:buClr>
              <a:buSzTx/>
              <a:buFont typeface="Wingdings" pitchFamily="2" charset="2"/>
              <a:buChar char="v"/>
            </a:pPr>
            <a:r>
              <a:rPr lang="en-US" sz="1600" dirty="0" smtClean="0"/>
              <a:t>Ensures up to date test scripts for chosen transaction.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21">
                                            <p:txEl>
                                              <p:pRg st="2" end="2"/>
                                            </p:txEl>
                                          </p:spTgt>
                                        </p:tgtEl>
                                        <p:attrNameLst>
                                          <p:attrName>style.visibility</p:attrName>
                                        </p:attrNameLst>
                                      </p:cBhvr>
                                      <p:to>
                                        <p:strVal val="visible"/>
                                      </p:to>
                                    </p:set>
                                    <p:animEffect transition="in" filter="fade">
                                      <p:cBhvr>
                                        <p:cTn id="7" dur="500"/>
                                        <p:tgtEl>
                                          <p:spTgt spid="922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221">
                                            <p:txEl>
                                              <p:pRg st="4" end="4"/>
                                            </p:txEl>
                                          </p:spTgt>
                                        </p:tgtEl>
                                        <p:attrNameLst>
                                          <p:attrName>style.visibility</p:attrName>
                                        </p:attrNameLst>
                                      </p:cBhvr>
                                      <p:to>
                                        <p:strVal val="visible"/>
                                      </p:to>
                                    </p:set>
                                    <p:animEffect transition="in" filter="fade">
                                      <p:cBhvr>
                                        <p:cTn id="10" dur="500"/>
                                        <p:tgtEl>
                                          <p:spTgt spid="9221">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221">
                                            <p:txEl>
                                              <p:pRg st="6" end="6"/>
                                            </p:txEl>
                                          </p:spTgt>
                                        </p:tgtEl>
                                        <p:attrNameLst>
                                          <p:attrName>style.visibility</p:attrName>
                                        </p:attrNameLst>
                                      </p:cBhvr>
                                      <p:to>
                                        <p:strVal val="visible"/>
                                      </p:to>
                                    </p:set>
                                    <p:animEffect transition="in" filter="fade">
                                      <p:cBhvr>
                                        <p:cTn id="13" dur="500"/>
                                        <p:tgtEl>
                                          <p:spTgt spid="9221">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9221">
                                            <p:txEl>
                                              <p:pRg st="8" end="8"/>
                                            </p:txEl>
                                          </p:spTgt>
                                        </p:tgtEl>
                                        <p:attrNameLst>
                                          <p:attrName>style.visibility</p:attrName>
                                        </p:attrNameLst>
                                      </p:cBhvr>
                                      <p:to>
                                        <p:strVal val="visible"/>
                                      </p:to>
                                    </p:set>
                                    <p:animEffect transition="in" filter="fade">
                                      <p:cBhvr>
                                        <p:cTn id="18" dur="1000"/>
                                        <p:tgtEl>
                                          <p:spTgt spid="9221">
                                            <p:txEl>
                                              <p:pRg st="8" end="8"/>
                                            </p:txEl>
                                          </p:spTgt>
                                        </p:tgtEl>
                                      </p:cBhvr>
                                    </p:animEffect>
                                    <p:anim calcmode="lin" valueType="num">
                                      <p:cBhvr>
                                        <p:cTn id="19" dur="1000" fill="hold"/>
                                        <p:tgtEl>
                                          <p:spTgt spid="9221">
                                            <p:txEl>
                                              <p:pRg st="8" end="8"/>
                                            </p:txEl>
                                          </p:spTgt>
                                        </p:tgtEl>
                                        <p:attrNameLst>
                                          <p:attrName>ppt_x</p:attrName>
                                        </p:attrNameLst>
                                      </p:cBhvr>
                                      <p:tavLst>
                                        <p:tav tm="0">
                                          <p:val>
                                            <p:strVal val="#ppt_x"/>
                                          </p:val>
                                        </p:tav>
                                        <p:tav tm="100000">
                                          <p:val>
                                            <p:strVal val="#ppt_x"/>
                                          </p:val>
                                        </p:tav>
                                      </p:tavLst>
                                    </p:anim>
                                    <p:anim calcmode="lin" valueType="num">
                                      <p:cBhvr>
                                        <p:cTn id="20" dur="1000" fill="hold"/>
                                        <p:tgtEl>
                                          <p:spTgt spid="9221">
                                            <p:txEl>
                                              <p:pRg st="8" end="8"/>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9221">
                                            <p:txEl>
                                              <p:pRg st="10" end="10"/>
                                            </p:txEl>
                                          </p:spTgt>
                                        </p:tgtEl>
                                        <p:attrNameLst>
                                          <p:attrName>style.visibility</p:attrName>
                                        </p:attrNameLst>
                                      </p:cBhvr>
                                      <p:to>
                                        <p:strVal val="visible"/>
                                      </p:to>
                                    </p:set>
                                    <p:animEffect transition="in" filter="fade">
                                      <p:cBhvr>
                                        <p:cTn id="23" dur="1000"/>
                                        <p:tgtEl>
                                          <p:spTgt spid="9221">
                                            <p:txEl>
                                              <p:pRg st="10" end="10"/>
                                            </p:txEl>
                                          </p:spTgt>
                                        </p:tgtEl>
                                      </p:cBhvr>
                                    </p:animEffect>
                                    <p:anim calcmode="lin" valueType="num">
                                      <p:cBhvr>
                                        <p:cTn id="24" dur="1000" fill="hold"/>
                                        <p:tgtEl>
                                          <p:spTgt spid="9221">
                                            <p:txEl>
                                              <p:pRg st="10" end="10"/>
                                            </p:txEl>
                                          </p:spTgt>
                                        </p:tgtEl>
                                        <p:attrNameLst>
                                          <p:attrName>ppt_x</p:attrName>
                                        </p:attrNameLst>
                                      </p:cBhvr>
                                      <p:tavLst>
                                        <p:tav tm="0">
                                          <p:val>
                                            <p:strVal val="#ppt_x"/>
                                          </p:val>
                                        </p:tav>
                                        <p:tav tm="100000">
                                          <p:val>
                                            <p:strVal val="#ppt_x"/>
                                          </p:val>
                                        </p:tav>
                                      </p:tavLst>
                                    </p:anim>
                                    <p:anim calcmode="lin" valueType="num">
                                      <p:cBhvr>
                                        <p:cTn id="25" dur="1000" fill="hold"/>
                                        <p:tgtEl>
                                          <p:spTgt spid="9221">
                                            <p:txEl>
                                              <p:pRg st="10" end="10"/>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221">
                                            <p:txEl>
                                              <p:pRg st="12" end="12"/>
                                            </p:txEl>
                                          </p:spTgt>
                                        </p:tgtEl>
                                        <p:attrNameLst>
                                          <p:attrName>style.visibility</p:attrName>
                                        </p:attrNameLst>
                                      </p:cBhvr>
                                      <p:to>
                                        <p:strVal val="visible"/>
                                      </p:to>
                                    </p:set>
                                    <p:animEffect transition="in" filter="fade">
                                      <p:cBhvr>
                                        <p:cTn id="28" dur="1000"/>
                                        <p:tgtEl>
                                          <p:spTgt spid="9221">
                                            <p:txEl>
                                              <p:pRg st="12" end="12"/>
                                            </p:txEl>
                                          </p:spTgt>
                                        </p:tgtEl>
                                      </p:cBhvr>
                                    </p:animEffect>
                                    <p:anim calcmode="lin" valueType="num">
                                      <p:cBhvr>
                                        <p:cTn id="29" dur="1000" fill="hold"/>
                                        <p:tgtEl>
                                          <p:spTgt spid="9221">
                                            <p:txEl>
                                              <p:pRg st="12" end="12"/>
                                            </p:txEl>
                                          </p:spTgt>
                                        </p:tgtEl>
                                        <p:attrNameLst>
                                          <p:attrName>ppt_x</p:attrName>
                                        </p:attrNameLst>
                                      </p:cBhvr>
                                      <p:tavLst>
                                        <p:tav tm="0">
                                          <p:val>
                                            <p:strVal val="#ppt_x"/>
                                          </p:val>
                                        </p:tav>
                                        <p:tav tm="100000">
                                          <p:val>
                                            <p:strVal val="#ppt_x"/>
                                          </p:val>
                                        </p:tav>
                                      </p:tavLst>
                                    </p:anim>
                                    <p:anim calcmode="lin" valueType="num">
                                      <p:cBhvr>
                                        <p:cTn id="30" dur="1000" fill="hold"/>
                                        <p:tgtEl>
                                          <p:spTgt spid="9221">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ED177D-B398-4A86-BB9C-45FB97B97166}" type="datetime1">
              <a:rPr lang="en-US" smtClean="0">
                <a:latin typeface="Arial" charset="0"/>
              </a:rPr>
              <a:pPr/>
              <a:t>9/22/2014</a:t>
            </a:fld>
            <a:endParaRPr lang="en-US" smtClean="0">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D6EB9E1-112F-49FB-9FD2-9547C2294D07}" type="slidenum">
              <a:rPr lang="en-US" smtClean="0">
                <a:latin typeface="Arial" charset="0"/>
              </a:rPr>
              <a:pPr/>
              <a:t>8</a:t>
            </a:fld>
            <a:endParaRPr lang="en-US" smtClean="0">
              <a:latin typeface="Arial" charset="0"/>
            </a:endParaRPr>
          </a:p>
        </p:txBody>
      </p:sp>
      <p:sp>
        <p:nvSpPr>
          <p:cNvPr id="10244" name="Rectangle 2"/>
          <p:cNvSpPr>
            <a:spLocks noGrp="1" noChangeArrowheads="1"/>
          </p:cNvSpPr>
          <p:nvPr>
            <p:ph type="title"/>
          </p:nvPr>
        </p:nvSpPr>
        <p:spPr>
          <a:xfrm>
            <a:off x="457200" y="533400"/>
            <a:ext cx="8229600" cy="914400"/>
          </a:xfrm>
        </p:spPr>
        <p:txBody>
          <a:bodyPr/>
          <a:lstStyle/>
          <a:p>
            <a:pPr eaLnBrk="1" hangingPunct="1"/>
            <a:r>
              <a:rPr lang="en-US" sz="2400" smtClean="0"/>
              <a:t>Project Scope </a:t>
            </a:r>
          </a:p>
        </p:txBody>
      </p:sp>
      <p:sp>
        <p:nvSpPr>
          <p:cNvPr id="10245"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What are we updating?</a:t>
            </a:r>
          </a:p>
          <a:p>
            <a:pPr eaLnBrk="1" hangingPunct="1">
              <a:lnSpc>
                <a:spcPct val="90000"/>
              </a:lnSpc>
              <a:spcBef>
                <a:spcPct val="0"/>
              </a:spcBef>
              <a:spcAft>
                <a:spcPct val="25000"/>
              </a:spcAft>
              <a:buSzTx/>
              <a:buFont typeface="Wingdings" pitchFamily="2" charset="2"/>
              <a:buNone/>
            </a:pPr>
            <a:endParaRPr lang="en-US" sz="1800" dirty="0" smtClean="0">
              <a:latin typeface="Arial" panose="020B0604020202020204" pitchFamily="34" charset="0"/>
              <a:cs typeface="Arial" panose="020B0604020202020204" pitchFamily="34" charset="0"/>
            </a:endParaRPr>
          </a:p>
          <a:p>
            <a:pPr lvl="1">
              <a:buFont typeface="Wingdings" panose="05000000000000000000" pitchFamily="2" charset="2"/>
              <a:buChar char="v"/>
            </a:pPr>
            <a:r>
              <a:rPr lang="en-US" sz="1800" dirty="0"/>
              <a:t>SAP ERP: EHP7 for ERP 6.0 (w/SAP_HR 604 SP66 and EA-HR 607 SP17) to SAP ERP: EHP7 for ERP 6.0 (w/SAP_HR 604 </a:t>
            </a:r>
            <a:r>
              <a:rPr lang="en-US" sz="1800" u="sng" dirty="0"/>
              <a:t>SP79</a:t>
            </a:r>
            <a:r>
              <a:rPr lang="en-US" sz="1800" dirty="0"/>
              <a:t> and EA-HR 607 </a:t>
            </a:r>
            <a:r>
              <a:rPr lang="en-US" sz="1800" u="sng" dirty="0"/>
              <a:t>SP30</a:t>
            </a:r>
            <a:r>
              <a:rPr lang="en-US" sz="1800" dirty="0" smtClean="0"/>
              <a:t>)</a:t>
            </a:r>
            <a:r>
              <a:rPr lang="en-US" sz="1800" dirty="0" smtClean="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the Support Packs)</a:t>
            </a:r>
          </a:p>
          <a:p>
            <a:pPr marL="471487" lvl="1" indent="0" eaLnBrk="1" hangingPunct="1">
              <a:lnSpc>
                <a:spcPct val="90000"/>
              </a:lnSpc>
              <a:spcBef>
                <a:spcPct val="0"/>
              </a:spcBef>
              <a:spcAft>
                <a:spcPct val="25000"/>
              </a:spcAft>
              <a:buSzTx/>
              <a:buNone/>
            </a:pPr>
            <a:endParaRPr lang="en-US" sz="1400" dirty="0"/>
          </a:p>
          <a:p>
            <a:pPr lvl="1" eaLnBrk="1" hangingPunct="1">
              <a:lnSpc>
                <a:spcPct val="90000"/>
              </a:lnSpc>
              <a:spcBef>
                <a:spcPct val="0"/>
              </a:spcBef>
              <a:spcAft>
                <a:spcPct val="25000"/>
              </a:spcAft>
              <a:buSzTx/>
              <a:buFont typeface="Wingdings" pitchFamily="2" charset="2"/>
              <a:buChar char="v"/>
            </a:pPr>
            <a:r>
              <a:rPr lang="en-US" sz="1800" dirty="0" smtClean="0"/>
              <a:t>SAP Ancillary Systems</a:t>
            </a:r>
          </a:p>
          <a:p>
            <a:pPr lvl="2" eaLnBrk="1" hangingPunct="1">
              <a:lnSpc>
                <a:spcPct val="90000"/>
              </a:lnSpc>
              <a:spcBef>
                <a:spcPct val="0"/>
              </a:spcBef>
              <a:spcAft>
                <a:spcPct val="25000"/>
              </a:spcAft>
              <a:buSzTx/>
              <a:buFont typeface="Wingdings" pitchFamily="2" charset="2"/>
              <a:buChar char="v"/>
            </a:pPr>
            <a:r>
              <a:rPr lang="en-US" sz="1600" dirty="0" smtClean="0"/>
              <a:t>ADS </a:t>
            </a:r>
          </a:p>
          <a:p>
            <a:pPr lvl="2" eaLnBrk="1" hangingPunct="1">
              <a:lnSpc>
                <a:spcPct val="90000"/>
              </a:lnSpc>
              <a:spcBef>
                <a:spcPct val="0"/>
              </a:spcBef>
              <a:spcAft>
                <a:spcPct val="25000"/>
              </a:spcAft>
              <a:buSzTx/>
              <a:buFont typeface="Wingdings" pitchFamily="2" charset="2"/>
              <a:buChar char="v"/>
            </a:pPr>
            <a:r>
              <a:rPr lang="en-US" sz="1600" dirty="0" smtClean="0"/>
              <a:t>Portal</a:t>
            </a:r>
          </a:p>
          <a:p>
            <a:pPr lvl="2" eaLnBrk="1" hangingPunct="1">
              <a:lnSpc>
                <a:spcPct val="90000"/>
              </a:lnSpc>
              <a:spcBef>
                <a:spcPct val="0"/>
              </a:spcBef>
              <a:spcAft>
                <a:spcPct val="25000"/>
              </a:spcAft>
              <a:buSzTx/>
              <a:buFont typeface="Wingdings" pitchFamily="2" charset="2"/>
              <a:buChar char="v"/>
            </a:pPr>
            <a:r>
              <a:rPr lang="en-US" sz="1600" dirty="0" smtClean="0"/>
              <a:t>GRC</a:t>
            </a:r>
          </a:p>
          <a:p>
            <a:pPr lvl="1" eaLnBrk="1" hangingPunct="1">
              <a:lnSpc>
                <a:spcPct val="90000"/>
              </a:lnSpc>
              <a:spcBef>
                <a:spcPct val="0"/>
              </a:spcBef>
              <a:spcAft>
                <a:spcPct val="25000"/>
              </a:spcAft>
              <a:buSzTx/>
              <a:buFont typeface="Wingdings" pitchFamily="2" charset="2"/>
              <a:buNone/>
            </a:pPr>
            <a:endParaRPr lang="en-US" sz="1800" dirty="0" smtClean="0"/>
          </a:p>
          <a:p>
            <a:pPr lvl="1" eaLnBrk="1" hangingPunct="1">
              <a:lnSpc>
                <a:spcPct val="90000"/>
              </a:lnSpc>
              <a:spcBef>
                <a:spcPct val="0"/>
              </a:spcBef>
              <a:spcAft>
                <a:spcPct val="25000"/>
              </a:spcAft>
              <a:buSzTx/>
              <a:buFont typeface="Wingdings" pitchFamily="2" charset="2"/>
              <a:buChar char="v"/>
            </a:pPr>
            <a:r>
              <a:rPr lang="en-US" sz="1800" dirty="0" smtClean="0"/>
              <a:t>BSI</a:t>
            </a:r>
          </a:p>
          <a:p>
            <a:pPr lvl="2" eaLnBrk="1" hangingPunct="1">
              <a:lnSpc>
                <a:spcPct val="90000"/>
              </a:lnSpc>
              <a:spcBef>
                <a:spcPct val="0"/>
              </a:spcBef>
              <a:spcAft>
                <a:spcPct val="25000"/>
              </a:spcAft>
              <a:buSzTx/>
              <a:buFont typeface="Wingdings" pitchFamily="2" charset="2"/>
              <a:buChar char="v"/>
            </a:pPr>
            <a:r>
              <a:rPr lang="en-US" sz="1600" dirty="0" smtClean="0"/>
              <a:t>System</a:t>
            </a:r>
          </a:p>
          <a:p>
            <a:pPr lvl="2" eaLnBrk="1" hangingPunct="1">
              <a:lnSpc>
                <a:spcPct val="90000"/>
              </a:lnSpc>
              <a:spcBef>
                <a:spcPct val="0"/>
              </a:spcBef>
              <a:spcAft>
                <a:spcPct val="25000"/>
              </a:spcAft>
              <a:buSzTx/>
              <a:buFont typeface="Wingdings" pitchFamily="2" charset="2"/>
              <a:buChar char="v"/>
            </a:pPr>
            <a:r>
              <a:rPr lang="en-US" sz="1600" dirty="0" smtClean="0"/>
              <a:t>TUBs</a:t>
            </a:r>
          </a:p>
          <a:p>
            <a:pPr lvl="1" eaLnBrk="1" hangingPunct="1">
              <a:lnSpc>
                <a:spcPct val="90000"/>
              </a:lnSpc>
              <a:spcBef>
                <a:spcPct val="0"/>
              </a:spcBef>
              <a:spcAft>
                <a:spcPct val="25000"/>
              </a:spcAft>
              <a:buSzTx/>
              <a:buFont typeface="Wingdings" pitchFamily="2" charset="2"/>
              <a:buChar char="v"/>
            </a:pPr>
            <a:endParaRPr lang="en-US"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A74C1A8-3A9E-46D1-A188-AB4BA3A85465}" type="datetime1">
              <a:rPr lang="en-US" smtClean="0">
                <a:latin typeface="Arial" charset="0"/>
              </a:rPr>
              <a:pPr/>
              <a:t>9/22/2014</a:t>
            </a:fld>
            <a:endParaRPr lang="en-US" smtClean="0">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BA205C1-2D95-460F-AF44-43D61DDFAB88}" type="slidenum">
              <a:rPr lang="en-US" smtClean="0">
                <a:latin typeface="Arial" charset="0"/>
              </a:rPr>
              <a:pPr/>
              <a:t>9</a:t>
            </a:fld>
            <a:endParaRPr lang="en-US" smtClean="0">
              <a:latin typeface="Arial" charset="0"/>
            </a:endParaRPr>
          </a:p>
        </p:txBody>
      </p:sp>
      <p:sp>
        <p:nvSpPr>
          <p:cNvPr id="11268" name="Rectangle 2"/>
          <p:cNvSpPr>
            <a:spLocks noGrp="1" noChangeArrowheads="1"/>
          </p:cNvSpPr>
          <p:nvPr>
            <p:ph type="title"/>
          </p:nvPr>
        </p:nvSpPr>
        <p:spPr/>
        <p:txBody>
          <a:bodyPr/>
          <a:lstStyle/>
          <a:p>
            <a:pPr eaLnBrk="1" hangingPunct="1"/>
            <a:r>
              <a:rPr lang="en-US" sz="2400" dirty="0" smtClean="0"/>
              <a:t>Project Organization</a:t>
            </a:r>
          </a:p>
        </p:txBody>
      </p:sp>
      <p:sp>
        <p:nvSpPr>
          <p:cNvPr id="1126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sz="2000" b="1" smtClean="0"/>
              <a:t>Communication</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Planning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Support Pack Technical Application</a:t>
            </a:r>
          </a:p>
          <a:p>
            <a:pPr eaLnBrk="1" hangingPunct="1">
              <a:lnSpc>
                <a:spcPct val="90000"/>
              </a:lnSpc>
              <a:spcBef>
                <a:spcPct val="25000"/>
              </a:spcBef>
              <a:buFont typeface="Wingdings" pitchFamily="2" charset="2"/>
              <a:buNone/>
            </a:pPr>
            <a:endParaRPr lang="en-US" sz="2000" b="1" smtClean="0"/>
          </a:p>
          <a:p>
            <a:pPr eaLnBrk="1" hangingPunct="1">
              <a:lnSpc>
                <a:spcPct val="90000"/>
              </a:lnSpc>
              <a:spcBef>
                <a:spcPct val="25000"/>
              </a:spcBef>
              <a:buFont typeface="Wingdings" pitchFamily="2" charset="2"/>
              <a:buChar char="q"/>
            </a:pPr>
            <a:r>
              <a:rPr lang="en-US" sz="2000" b="1" smtClean="0"/>
              <a:t>Testing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Go-live</a:t>
            </a:r>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35288</TotalTime>
  <Words>814</Words>
  <Application>Microsoft Office PowerPoint</Application>
  <PresentationFormat>On-screen Show (4:3)</PresentationFormat>
  <Paragraphs>278</Paragraphs>
  <Slides>22</Slides>
  <Notes>21</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22</vt:i4>
      </vt:variant>
    </vt:vector>
  </HeadingPairs>
  <TitlesOfParts>
    <vt:vector size="33" baseType="lpstr">
      <vt:lpstr>Arial</vt:lpstr>
      <vt:lpstr>AvantGarde</vt:lpstr>
      <vt:lpstr>Century Gothic</vt:lpstr>
      <vt:lpstr>Freestyle Script</vt:lpstr>
      <vt:lpstr>Times New Roman</vt:lpstr>
      <vt:lpstr>Wingdings</vt:lpstr>
      <vt:lpstr>Quadrant</vt:lpstr>
      <vt:lpstr>4_Quadrant</vt:lpstr>
      <vt:lpstr>9_Quadrant</vt:lpstr>
      <vt:lpstr>10_Quadrant</vt:lpstr>
      <vt:lpstr>Visio</vt:lpstr>
      <vt:lpstr>Trivial Pursuits</vt:lpstr>
      <vt:lpstr> And the answers are …</vt:lpstr>
      <vt:lpstr>    </vt:lpstr>
      <vt:lpstr>Agenda</vt:lpstr>
      <vt:lpstr>Background </vt:lpstr>
      <vt:lpstr>Background </vt:lpstr>
      <vt:lpstr>Background </vt:lpstr>
      <vt:lpstr>Project Scope </vt:lpstr>
      <vt:lpstr>Project Organization</vt:lpstr>
      <vt:lpstr>Project Organization</vt:lpstr>
      <vt:lpstr>Project Organization</vt:lpstr>
      <vt:lpstr>Project Organization</vt:lpstr>
      <vt:lpstr>Project Organization</vt:lpstr>
      <vt:lpstr>Project Organization</vt:lpstr>
      <vt:lpstr>Important Dates</vt:lpstr>
      <vt:lpstr>Project Risks</vt:lpstr>
      <vt:lpstr>Transport Management</vt:lpstr>
      <vt:lpstr>Recap of Important Dates</vt:lpstr>
      <vt:lpstr>Next Steps</vt:lpstr>
      <vt:lpstr>Not-soTrivial Pursuits</vt:lpstr>
      <vt:lpstr>PowerPoint Presentation</vt:lpstr>
      <vt:lpstr>Questions?</vt:lpstr>
    </vt:vector>
  </TitlesOfParts>
  <Company>Administrative Computing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 OPM Replacement Analysis</dc:title>
  <dc:creator>Jenette Simpson</dc:creator>
  <cp:lastModifiedBy>Frank Quern</cp:lastModifiedBy>
  <cp:revision>676</cp:revision>
  <cp:lastPrinted>1601-01-01T00:00:00Z</cp:lastPrinted>
  <dcterms:created xsi:type="dcterms:W3CDTF">2004-07-29T20:09:46Z</dcterms:created>
  <dcterms:modified xsi:type="dcterms:W3CDTF">2014-09-22T18:55:32Z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