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1"/>
  </p:sldMasterIdLst>
  <p:notesMasterIdLst>
    <p:notesMasterId r:id="rId14"/>
  </p:notesMasterIdLst>
  <p:sldIdLst>
    <p:sldId id="484" r:id="rId2"/>
    <p:sldId id="316" r:id="rId3"/>
    <p:sldId id="330" r:id="rId4"/>
    <p:sldId id="477" r:id="rId5"/>
    <p:sldId id="462" r:id="rId6"/>
    <p:sldId id="482" r:id="rId7"/>
    <p:sldId id="461" r:id="rId8"/>
    <p:sldId id="485" r:id="rId9"/>
    <p:sldId id="479" r:id="rId10"/>
    <p:sldId id="483" r:id="rId11"/>
    <p:sldId id="438" r:id="rId12"/>
    <p:sldId id="456" r:id="rId13"/>
  </p:sldIdLst>
  <p:sldSz cx="9144000" cy="6858000" type="screen4x3"/>
  <p:notesSz cx="7150100" cy="9448800"/>
  <p:defaultTextStyle>
    <a:defPPr>
      <a:defRPr lang="en-US"/>
    </a:defPPr>
    <a:lvl1pPr algn="l" rtl="0" eaLnBrk="0" fontAlgn="base" hangingPunct="0">
      <a:spcBef>
        <a:spcPct val="0"/>
      </a:spcBef>
      <a:spcAft>
        <a:spcPct val="0"/>
      </a:spcAft>
      <a:defRPr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76">
          <p15:clr>
            <a:srgbClr val="A4A3A4"/>
          </p15:clr>
        </p15:guide>
        <p15:guide id="2" pos="225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00FF"/>
    <a:srgbClr val="0066FF"/>
    <a:srgbClr val="EAEAEA"/>
    <a:srgbClr val="CC0000"/>
    <a:srgbClr val="ADAE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67" autoAdjust="0"/>
    <p:restoredTop sz="96456" autoAdjust="0"/>
  </p:normalViewPr>
  <p:slideViewPr>
    <p:cSldViewPr>
      <p:cViewPr varScale="1">
        <p:scale>
          <a:sx n="70" d="100"/>
          <a:sy n="70" d="100"/>
        </p:scale>
        <p:origin x="1248" y="72"/>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6840"/>
    </p:cViewPr>
  </p:sorterViewPr>
  <p:notesViewPr>
    <p:cSldViewPr>
      <p:cViewPr varScale="1">
        <p:scale>
          <a:sx n="79" d="100"/>
          <a:sy n="79" d="100"/>
        </p:scale>
        <p:origin x="-2813" y="-72"/>
      </p:cViewPr>
      <p:guideLst>
        <p:guide orient="horz" pos="2976"/>
        <p:guide pos="225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90" name="Rectangle 2"/>
          <p:cNvSpPr>
            <a:spLocks noGrp="1" noChangeArrowheads="1"/>
          </p:cNvSpPr>
          <p:nvPr>
            <p:ph type="hdr" sz="quarter"/>
          </p:nvPr>
        </p:nvSpPr>
        <p:spPr bwMode="auto">
          <a:xfrm>
            <a:off x="0" y="0"/>
            <a:ext cx="3098800" cy="473075"/>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defTabSz="947738" eaLnBrk="1" hangingPunct="1">
              <a:defRPr sz="1200">
                <a:latin typeface="Arial" charset="0"/>
              </a:defRPr>
            </a:lvl1pPr>
          </a:lstStyle>
          <a:p>
            <a:pPr>
              <a:defRPr/>
            </a:pPr>
            <a:endParaRPr lang="en-US"/>
          </a:p>
        </p:txBody>
      </p:sp>
      <p:sp>
        <p:nvSpPr>
          <p:cNvPr id="217091" name="Rectangle 3"/>
          <p:cNvSpPr>
            <a:spLocks noGrp="1" noChangeArrowheads="1"/>
          </p:cNvSpPr>
          <p:nvPr>
            <p:ph type="dt" idx="1"/>
          </p:nvPr>
        </p:nvSpPr>
        <p:spPr bwMode="auto">
          <a:xfrm>
            <a:off x="4049713" y="0"/>
            <a:ext cx="3098800" cy="473075"/>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algn="r" defTabSz="947738" eaLnBrk="1" hangingPunct="1">
              <a:defRPr sz="1200">
                <a:latin typeface="Arial" charset="0"/>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212850" y="708025"/>
            <a:ext cx="4724400" cy="3543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7093" name="Rectangle 5"/>
          <p:cNvSpPr>
            <a:spLocks noGrp="1" noChangeArrowheads="1"/>
          </p:cNvSpPr>
          <p:nvPr>
            <p:ph type="body" sz="quarter" idx="3"/>
          </p:nvPr>
        </p:nvSpPr>
        <p:spPr bwMode="auto">
          <a:xfrm>
            <a:off x="715963" y="4487863"/>
            <a:ext cx="5718175" cy="4252912"/>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7094" name="Rectangle 6"/>
          <p:cNvSpPr>
            <a:spLocks noGrp="1" noChangeArrowheads="1"/>
          </p:cNvSpPr>
          <p:nvPr>
            <p:ph type="ftr" sz="quarter" idx="4"/>
          </p:nvPr>
        </p:nvSpPr>
        <p:spPr bwMode="auto">
          <a:xfrm>
            <a:off x="0" y="8974138"/>
            <a:ext cx="3098800" cy="473075"/>
          </a:xfrm>
          <a:prstGeom prst="rect">
            <a:avLst/>
          </a:prstGeom>
          <a:noFill/>
          <a:ln w="9525">
            <a:noFill/>
            <a:miter lim="800000"/>
            <a:headEnd/>
            <a:tailEnd/>
          </a:ln>
          <a:effectLst/>
        </p:spPr>
        <p:txBody>
          <a:bodyPr vert="horz" wrap="square" lIns="94751" tIns="47375" rIns="94751" bIns="47375" numCol="1" anchor="b" anchorCtr="0" compatLnSpc="1">
            <a:prstTxWarp prst="textNoShape">
              <a:avLst/>
            </a:prstTxWarp>
          </a:bodyPr>
          <a:lstStyle>
            <a:lvl1pPr defTabSz="947738" eaLnBrk="1" hangingPunct="1">
              <a:defRPr sz="1200">
                <a:latin typeface="Arial" charset="0"/>
              </a:defRPr>
            </a:lvl1pPr>
          </a:lstStyle>
          <a:p>
            <a:pPr>
              <a:defRPr/>
            </a:pPr>
            <a:endParaRPr lang="en-US"/>
          </a:p>
        </p:txBody>
      </p:sp>
      <p:sp>
        <p:nvSpPr>
          <p:cNvPr id="217095" name="Rectangle 7"/>
          <p:cNvSpPr>
            <a:spLocks noGrp="1" noChangeArrowheads="1"/>
          </p:cNvSpPr>
          <p:nvPr>
            <p:ph type="sldNum" sz="quarter" idx="5"/>
          </p:nvPr>
        </p:nvSpPr>
        <p:spPr bwMode="auto">
          <a:xfrm>
            <a:off x="4049713" y="8974138"/>
            <a:ext cx="3098800" cy="473075"/>
          </a:xfrm>
          <a:prstGeom prst="rect">
            <a:avLst/>
          </a:prstGeom>
          <a:noFill/>
          <a:ln w="9525">
            <a:noFill/>
            <a:miter lim="800000"/>
            <a:headEnd/>
            <a:tailEnd/>
          </a:ln>
          <a:effectLst/>
        </p:spPr>
        <p:txBody>
          <a:bodyPr vert="horz" wrap="square" lIns="94751" tIns="47375" rIns="94751" bIns="47375" numCol="1" anchor="b" anchorCtr="0" compatLnSpc="1">
            <a:prstTxWarp prst="textNoShape">
              <a:avLst/>
            </a:prstTxWarp>
          </a:bodyPr>
          <a:lstStyle>
            <a:lvl1pPr algn="r" defTabSz="947738" eaLnBrk="1" hangingPunct="1">
              <a:defRPr sz="1200">
                <a:latin typeface="Arial" charset="0"/>
              </a:defRPr>
            </a:lvl1pPr>
          </a:lstStyle>
          <a:p>
            <a:pPr>
              <a:defRPr/>
            </a:pPr>
            <a:fld id="{C8C50C2D-4772-4CDD-8832-B0CB7DD4F57D}" type="slidenum">
              <a:rPr lang="en-US"/>
              <a:pPr>
                <a:defRPr/>
              </a:pPr>
              <a:t>‹#›</a:t>
            </a:fld>
            <a:endParaRPr lang="en-US"/>
          </a:p>
        </p:txBody>
      </p:sp>
    </p:spTree>
    <p:extLst>
      <p:ext uri="{BB962C8B-B14F-4D97-AF65-F5344CB8AC3E}">
        <p14:creationId xmlns:p14="http://schemas.microsoft.com/office/powerpoint/2010/main" val="5818171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latin typeface="Arial" charset="0"/>
              </a:rPr>
              <a:pPr/>
              <a:t>1</a:t>
            </a:fld>
            <a:endParaRPr lang="en-US" altLang="en-US" smtClean="0">
              <a:latin typeface="Arial" charset="0"/>
            </a:endParaRPr>
          </a:p>
        </p:txBody>
      </p:sp>
    </p:spTree>
    <p:extLst>
      <p:ext uri="{BB962C8B-B14F-4D97-AF65-F5344CB8AC3E}">
        <p14:creationId xmlns:p14="http://schemas.microsoft.com/office/powerpoint/2010/main" val="2871513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latin typeface="Arial" charset="0"/>
              </a:rPr>
              <a:pPr/>
              <a:t>10</a:t>
            </a:fld>
            <a:endParaRPr lang="en-US" altLang="en-US" smtClean="0">
              <a:latin typeface="Arial" charset="0"/>
            </a:endParaRPr>
          </a:p>
        </p:txBody>
      </p:sp>
    </p:spTree>
    <p:extLst>
      <p:ext uri="{BB962C8B-B14F-4D97-AF65-F5344CB8AC3E}">
        <p14:creationId xmlns:p14="http://schemas.microsoft.com/office/powerpoint/2010/main" val="7791334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latin typeface="Arial" charset="0"/>
              </a:rPr>
              <a:pPr/>
              <a:t>11</a:t>
            </a:fld>
            <a:endParaRPr lang="en-US" altLang="en-US" smtClean="0">
              <a:latin typeface="Arial" charset="0"/>
            </a:endParaRPr>
          </a:p>
        </p:txBody>
      </p:sp>
    </p:spTree>
    <p:extLst>
      <p:ext uri="{BB962C8B-B14F-4D97-AF65-F5344CB8AC3E}">
        <p14:creationId xmlns:p14="http://schemas.microsoft.com/office/powerpoint/2010/main" val="1048642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latin typeface="Arial" charset="0"/>
              </a:rPr>
              <a:pPr/>
              <a:t>12</a:t>
            </a:fld>
            <a:endParaRPr lang="en-US" altLang="en-US" smtClean="0">
              <a:latin typeface="Arial" charset="0"/>
            </a:endParaRPr>
          </a:p>
        </p:txBody>
      </p:sp>
    </p:spTree>
    <p:extLst>
      <p:ext uri="{BB962C8B-B14F-4D97-AF65-F5344CB8AC3E}">
        <p14:creationId xmlns:p14="http://schemas.microsoft.com/office/powerpoint/2010/main" val="2301133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2</a:t>
            </a:fld>
            <a:endParaRPr lang="en-US" altLang="en-US" smtClean="0">
              <a:latin typeface="Arial" charset="0"/>
            </a:endParaRPr>
          </a:p>
        </p:txBody>
      </p:sp>
    </p:spTree>
    <p:extLst>
      <p:ext uri="{BB962C8B-B14F-4D97-AF65-F5344CB8AC3E}">
        <p14:creationId xmlns:p14="http://schemas.microsoft.com/office/powerpoint/2010/main" val="2427008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latin typeface="Arial" charset="0"/>
              </a:rPr>
              <a:pPr/>
              <a:t>3</a:t>
            </a:fld>
            <a:endParaRPr lang="en-US" altLang="en-US" smtClean="0">
              <a:latin typeface="Arial" charset="0"/>
            </a:endParaRPr>
          </a:p>
        </p:txBody>
      </p:sp>
    </p:spTree>
    <p:extLst>
      <p:ext uri="{BB962C8B-B14F-4D97-AF65-F5344CB8AC3E}">
        <p14:creationId xmlns:p14="http://schemas.microsoft.com/office/powerpoint/2010/main" val="3240891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latin typeface="Arial" charset="0"/>
              </a:rPr>
              <a:pPr/>
              <a:t>4</a:t>
            </a:fld>
            <a:endParaRPr lang="en-US" altLang="en-US" smtClean="0">
              <a:latin typeface="Arial" charset="0"/>
            </a:endParaRPr>
          </a:p>
        </p:txBody>
      </p:sp>
    </p:spTree>
    <p:extLst>
      <p:ext uri="{BB962C8B-B14F-4D97-AF65-F5344CB8AC3E}">
        <p14:creationId xmlns:p14="http://schemas.microsoft.com/office/powerpoint/2010/main" val="2477416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latin typeface="Arial" charset="0"/>
              </a:rPr>
              <a:pPr/>
              <a:t>5</a:t>
            </a:fld>
            <a:endParaRPr lang="en-US" altLang="en-US" smtClean="0">
              <a:latin typeface="Arial" charset="0"/>
            </a:endParaRPr>
          </a:p>
        </p:txBody>
      </p:sp>
    </p:spTree>
    <p:extLst>
      <p:ext uri="{BB962C8B-B14F-4D97-AF65-F5344CB8AC3E}">
        <p14:creationId xmlns:p14="http://schemas.microsoft.com/office/powerpoint/2010/main" val="6282449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latin typeface="Arial" charset="0"/>
              </a:rPr>
              <a:pPr/>
              <a:t>6</a:t>
            </a:fld>
            <a:endParaRPr lang="en-US" altLang="en-US" smtClean="0">
              <a:latin typeface="Arial" charset="0"/>
            </a:endParaRPr>
          </a:p>
        </p:txBody>
      </p:sp>
    </p:spTree>
    <p:extLst>
      <p:ext uri="{BB962C8B-B14F-4D97-AF65-F5344CB8AC3E}">
        <p14:creationId xmlns:p14="http://schemas.microsoft.com/office/powerpoint/2010/main" val="2126777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latin typeface="Arial" charset="0"/>
              </a:rPr>
              <a:pPr/>
              <a:t>7</a:t>
            </a:fld>
            <a:endParaRPr lang="en-US" altLang="en-US" smtClean="0">
              <a:latin typeface="Arial" charset="0"/>
            </a:endParaRPr>
          </a:p>
        </p:txBody>
      </p:sp>
    </p:spTree>
    <p:extLst>
      <p:ext uri="{BB962C8B-B14F-4D97-AF65-F5344CB8AC3E}">
        <p14:creationId xmlns:p14="http://schemas.microsoft.com/office/powerpoint/2010/main" val="1564649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latin typeface="Arial" charset="0"/>
              </a:rPr>
              <a:pPr/>
              <a:t>8</a:t>
            </a:fld>
            <a:endParaRPr lang="en-US" altLang="en-US" smtClean="0">
              <a:latin typeface="Arial" charset="0"/>
            </a:endParaRPr>
          </a:p>
        </p:txBody>
      </p:sp>
    </p:spTree>
    <p:extLst>
      <p:ext uri="{BB962C8B-B14F-4D97-AF65-F5344CB8AC3E}">
        <p14:creationId xmlns:p14="http://schemas.microsoft.com/office/powerpoint/2010/main" val="571271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latin typeface="Arial" charset="0"/>
              </a:rPr>
              <a:pPr/>
              <a:t>9</a:t>
            </a:fld>
            <a:endParaRPr lang="en-US" altLang="en-US" smtClean="0">
              <a:latin typeface="Arial" charset="0"/>
            </a:endParaRPr>
          </a:p>
        </p:txBody>
      </p:sp>
    </p:spTree>
    <p:extLst>
      <p:ext uri="{BB962C8B-B14F-4D97-AF65-F5344CB8AC3E}">
        <p14:creationId xmlns:p14="http://schemas.microsoft.com/office/powerpoint/2010/main" val="15495000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990600"/>
            <a:ext cx="762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grpSp>
        <p:nvGrpSpPr>
          <p:cNvPr id="5" name="Group 8"/>
          <p:cNvGrpSpPr>
            <a:grpSpLocks/>
          </p:cNvGrpSpPr>
          <p:nvPr/>
        </p:nvGrpSpPr>
        <p:grpSpPr bwMode="auto">
          <a:xfrm>
            <a:off x="381000" y="304800"/>
            <a:ext cx="8391525"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24200" y="62484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105400" y="6248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762000" y="1371600"/>
            <a:ext cx="76962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457200" y="6248400"/>
            <a:ext cx="2133600" cy="457200"/>
          </a:xfrm>
        </p:spPr>
        <p:txBody>
          <a:bodyPr/>
          <a:lstStyle>
            <a:lvl1pPr>
              <a:defRPr/>
            </a:lvl1pPr>
          </a:lstStyle>
          <a:p>
            <a:pPr>
              <a:defRPr/>
            </a:pPr>
            <a:fld id="{B9DDA706-5F3A-4E6F-9BD5-7D29E60E1620}" type="datetime1">
              <a:rPr lang="en-US"/>
              <a:pPr>
                <a:defRPr/>
              </a:pPr>
              <a:t>9/11/2014</a:t>
            </a:fld>
            <a:endParaRPr lang="en-US"/>
          </a:p>
        </p:txBody>
      </p:sp>
      <p:sp>
        <p:nvSpPr>
          <p:cNvPr id="15" name="Rectangle 6"/>
          <p:cNvSpPr>
            <a:spLocks noGrp="1" noChangeArrowheads="1"/>
          </p:cNvSpPr>
          <p:nvPr>
            <p:ph type="ftr" sz="quarter" idx="11"/>
          </p:nvPr>
        </p:nvSpPr>
        <p:spPr/>
        <p:txBody>
          <a:bodyPr/>
          <a:lstStyle>
            <a:lvl1pPr>
              <a:defRPr/>
            </a:lvl1pPr>
          </a:lstStyle>
          <a:p>
            <a:pPr>
              <a:defRPr/>
            </a:pPr>
            <a:endParaRPr lang="en-US"/>
          </a:p>
        </p:txBody>
      </p:sp>
      <p:sp>
        <p:nvSpPr>
          <p:cNvPr id="16" name="Rectangle 7"/>
          <p:cNvSpPr>
            <a:spLocks noGrp="1" noChangeArrowheads="1"/>
          </p:cNvSpPr>
          <p:nvPr>
            <p:ph type="sldNum" sz="quarter" idx="12"/>
          </p:nvPr>
        </p:nvSpPr>
        <p:spPr>
          <a:xfrm>
            <a:off x="6553200" y="6248400"/>
            <a:ext cx="2133600" cy="457200"/>
          </a:xfrm>
        </p:spPr>
        <p:txBody>
          <a:bodyPr/>
          <a:lstStyle>
            <a:lvl1pPr>
              <a:defRPr b="1"/>
            </a:lvl1pPr>
          </a:lstStyle>
          <a:p>
            <a:pPr>
              <a:defRPr/>
            </a:pPr>
            <a:fld id="{E562E7CA-F0CA-4877-963C-FE33FBC2FD85}" type="slidenum">
              <a:rPr lang="en-US"/>
              <a:pPr>
                <a:defRPr/>
              </a:pPr>
              <a:t>‹#›</a:t>
            </a:fld>
            <a:endParaRPr lang="en-US"/>
          </a:p>
        </p:txBody>
      </p:sp>
    </p:spTree>
    <p:extLst>
      <p:ext uri="{BB962C8B-B14F-4D97-AF65-F5344CB8AC3E}">
        <p14:creationId xmlns:p14="http://schemas.microsoft.com/office/powerpoint/2010/main" val="369454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pPr>
                <a:defRPr/>
              </a:pPr>
              <a:t>9/11/2014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pPr>
                <a:defRPr/>
              </a:pPr>
              <a:t>‹#›</a:t>
            </a:fld>
            <a:endParaRPr lang="en-US"/>
          </a:p>
        </p:txBody>
      </p:sp>
    </p:spTree>
    <p:extLst>
      <p:ext uri="{BB962C8B-B14F-4D97-AF65-F5344CB8AC3E}">
        <p14:creationId xmlns:p14="http://schemas.microsoft.com/office/powerpoint/2010/main" val="1394425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0"/>
            <a:ext cx="60198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pPr>
                <a:defRPr/>
              </a:pPr>
              <a:t>9/11/2014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pPr>
                <a:defRPr/>
              </a:pPr>
              <a:t>‹#›</a:t>
            </a:fld>
            <a:endParaRPr lang="en-US"/>
          </a:p>
        </p:txBody>
      </p:sp>
    </p:spTree>
    <p:extLst>
      <p:ext uri="{BB962C8B-B14F-4D97-AF65-F5344CB8AC3E}">
        <p14:creationId xmlns:p14="http://schemas.microsoft.com/office/powerpoint/2010/main" val="670096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pPr>
                <a:defRPr/>
              </a:pPr>
              <a:t>9/11/2014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pPr>
                <a:defRPr/>
              </a:pPr>
              <a:t>‹#›</a:t>
            </a:fld>
            <a:endParaRPr lang="en-US"/>
          </a:p>
        </p:txBody>
      </p:sp>
    </p:spTree>
    <p:extLst>
      <p:ext uri="{BB962C8B-B14F-4D97-AF65-F5344CB8AC3E}">
        <p14:creationId xmlns:p14="http://schemas.microsoft.com/office/powerpoint/2010/main" val="2741693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pPr>
                <a:defRPr/>
              </a:pPr>
              <a:t>9/11/2014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pPr>
                <a:defRPr/>
              </a:pPr>
              <a:t>‹#›</a:t>
            </a:fld>
            <a:endParaRPr lang="en-US"/>
          </a:p>
        </p:txBody>
      </p:sp>
    </p:spTree>
    <p:extLst>
      <p:ext uri="{BB962C8B-B14F-4D97-AF65-F5344CB8AC3E}">
        <p14:creationId xmlns:p14="http://schemas.microsoft.com/office/powerpoint/2010/main" val="3069793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pPr>
                <a:defRPr/>
              </a:pPr>
              <a:t>9/11/2014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pPr>
                <a:defRPr/>
              </a:pPr>
              <a:t>‹#›</a:t>
            </a:fld>
            <a:endParaRPr lang="en-US"/>
          </a:p>
        </p:txBody>
      </p:sp>
    </p:spTree>
    <p:extLst>
      <p:ext uri="{BB962C8B-B14F-4D97-AF65-F5344CB8AC3E}">
        <p14:creationId xmlns:p14="http://schemas.microsoft.com/office/powerpoint/2010/main" val="4009213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pPr>
                <a:defRPr/>
              </a:pPr>
              <a:t>9/11/2014</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pPr>
                <a:defRPr/>
              </a:pPr>
              <a:t>‹#›</a:t>
            </a:fld>
            <a:endParaRPr lang="en-US"/>
          </a:p>
        </p:txBody>
      </p:sp>
    </p:spTree>
    <p:extLst>
      <p:ext uri="{BB962C8B-B14F-4D97-AF65-F5344CB8AC3E}">
        <p14:creationId xmlns:p14="http://schemas.microsoft.com/office/powerpoint/2010/main" val="3837534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pPr>
                <a:defRPr/>
              </a:pPr>
              <a:t>9/11/2014</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pPr>
                <a:defRPr/>
              </a:pPr>
              <a:t>‹#›</a:t>
            </a:fld>
            <a:endParaRPr lang="en-US"/>
          </a:p>
        </p:txBody>
      </p:sp>
    </p:spTree>
    <p:extLst>
      <p:ext uri="{BB962C8B-B14F-4D97-AF65-F5344CB8AC3E}">
        <p14:creationId xmlns:p14="http://schemas.microsoft.com/office/powerpoint/2010/main" val="445757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pPr>
                <a:defRPr/>
              </a:pPr>
              <a:t>9/11/2014</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pPr>
                <a:defRPr/>
              </a:pPr>
              <a:t>‹#›</a:t>
            </a:fld>
            <a:endParaRPr lang="en-US"/>
          </a:p>
        </p:txBody>
      </p:sp>
    </p:spTree>
    <p:extLst>
      <p:ext uri="{BB962C8B-B14F-4D97-AF65-F5344CB8AC3E}">
        <p14:creationId xmlns:p14="http://schemas.microsoft.com/office/powerpoint/2010/main" val="542679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pPr>
                <a:defRPr/>
              </a:pPr>
              <a:t>9/11/2014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pPr>
                <a:defRPr/>
              </a:pPr>
              <a:t>‹#›</a:t>
            </a:fld>
            <a:endParaRPr lang="en-US"/>
          </a:p>
        </p:txBody>
      </p:sp>
    </p:spTree>
    <p:extLst>
      <p:ext uri="{BB962C8B-B14F-4D97-AF65-F5344CB8AC3E}">
        <p14:creationId xmlns:p14="http://schemas.microsoft.com/office/powerpoint/2010/main" val="3552003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pPr>
                <a:defRPr/>
              </a:pPr>
              <a:t>9/11/2014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pPr>
                <a:defRPr/>
              </a:pPr>
              <a:t>‹#›</a:t>
            </a:fld>
            <a:endParaRPr lang="en-US"/>
          </a:p>
        </p:txBody>
      </p:sp>
    </p:spTree>
    <p:extLst>
      <p:ext uri="{BB962C8B-B14F-4D97-AF65-F5344CB8AC3E}">
        <p14:creationId xmlns:p14="http://schemas.microsoft.com/office/powerpoint/2010/main" val="1768541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828800"/>
            <a:ext cx="82296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a:defRPr/>
            </a:pPr>
            <a:fld id="{0D404E13-E662-4F6A-844A-BF3E16E12B90}" type="datetime1">
              <a:rPr lang="en-US"/>
              <a:pPr>
                <a:defRPr/>
              </a:pPr>
              <a:t>9/11/2014</a:t>
            </a:fld>
            <a:endParaRPr lang="en-US"/>
          </a:p>
        </p:txBody>
      </p:sp>
      <p:sp>
        <p:nvSpPr>
          <p:cNvPr id="178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p>
        </p:txBody>
      </p:sp>
      <p:sp>
        <p:nvSpPr>
          <p:cNvPr id="178182"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fld id="{45A8EBC9-D97A-414D-91A9-41B1F7EF628E}" type="slidenum">
              <a:rPr lang="en-US"/>
              <a:pPr>
                <a:defRPr/>
              </a:pPr>
              <a:t>‹#›</a:t>
            </a:fld>
            <a:endParaRPr lang="en-US"/>
          </a:p>
        </p:txBody>
      </p:sp>
      <p:grpSp>
        <p:nvGrpSpPr>
          <p:cNvPr id="1031" name="Group 7"/>
          <p:cNvGrpSpPr>
            <a:grpSpLocks/>
          </p:cNvGrpSpPr>
          <p:nvPr/>
        </p:nvGrpSpPr>
        <p:grpSpPr bwMode="auto">
          <a:xfrm>
            <a:off x="304800" y="228600"/>
            <a:ext cx="86106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838200"/>
            <a:ext cx="1371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781800" y="62484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457200" y="6248400"/>
            <a:ext cx="822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865"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rcasey@mit.edu"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ikis.mit.edu/confluence/display/sapscripts/2014+Year+End+SAP+Support+Pack+Project"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ikis.mit.edu/confluence/display/sapscripts/2014+Year+End+SAP+Support+Pack+Projec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38200" y="1600200"/>
            <a:ext cx="7620000" cy="1219200"/>
          </a:xfrm>
        </p:spPr>
        <p:txBody>
          <a:bodyPr/>
          <a:lstStyle/>
          <a:p>
            <a:pPr algn="ctr" eaLnBrk="1" hangingPunct="1"/>
            <a:r>
              <a:rPr lang="en-US" altLang="en-US" sz="3200" b="1" smtClean="0">
                <a:latin typeface="Century Gothic" pitchFamily="34" charset="0"/>
              </a:rPr>
              <a:t/>
            </a:r>
            <a:br>
              <a:rPr lang="en-US" altLang="en-US" sz="3200" b="1" smtClean="0">
                <a:latin typeface="Century Gothic" pitchFamily="34" charset="0"/>
              </a:rPr>
            </a:br>
            <a:r>
              <a:rPr lang="en-US" altLang="en-US" sz="3200" b="1" smtClean="0">
                <a:latin typeface="Century Gothic" pitchFamily="34" charset="0"/>
              </a:rPr>
              <a:t/>
            </a:r>
            <a:br>
              <a:rPr lang="en-US" altLang="en-US" sz="3200" b="1" smtClean="0">
                <a:latin typeface="Century Gothic" pitchFamily="34" charset="0"/>
              </a:rPr>
            </a:br>
            <a:r>
              <a:rPr lang="en-US" altLang="en-US" sz="3200" b="1" smtClean="0">
                <a:latin typeface="Century Gothic" pitchFamily="34" charset="0"/>
              </a:rPr>
              <a:t> </a:t>
            </a:r>
            <a:br>
              <a:rPr lang="en-US" altLang="en-US" sz="3200" b="1" smtClean="0">
                <a:latin typeface="Century Gothic" pitchFamily="34" charset="0"/>
              </a:rPr>
            </a:br>
            <a:endParaRPr lang="en-US" altLang="en-US" sz="3200" smtClean="0">
              <a:latin typeface="Century Gothic" pitchFamily="34" charset="0"/>
            </a:endParaRPr>
          </a:p>
        </p:txBody>
      </p:sp>
      <p:sp>
        <p:nvSpPr>
          <p:cNvPr id="3075" name="Rectangle 4"/>
          <p:cNvSpPr>
            <a:spLocks noGrp="1" noChangeArrowheads="1"/>
          </p:cNvSpPr>
          <p:nvPr>
            <p:ph type="subTitle" idx="1"/>
          </p:nvPr>
        </p:nvSpPr>
        <p:spPr>
          <a:xfrm>
            <a:off x="838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September </a:t>
            </a:r>
            <a:r>
              <a:rPr lang="en-US" altLang="en-US" dirty="0" smtClean="0">
                <a:latin typeface="Century Gothic" pitchFamily="34" charset="0"/>
              </a:rPr>
              <a:t>15</a:t>
            </a:r>
            <a:r>
              <a:rPr lang="en-US" altLang="en-US" dirty="0" smtClean="0">
                <a:latin typeface="Century Gothic" pitchFamily="34" charset="0"/>
              </a:rPr>
              <a:t>, 2014</a:t>
            </a:r>
            <a:endParaRPr lang="en-US" altLang="en-US" dirty="0" smtClean="0">
              <a:latin typeface="Century Gothic" pitchFamily="34" charset="0"/>
            </a:endParaRPr>
          </a:p>
        </p:txBody>
      </p:sp>
      <p:sp>
        <p:nvSpPr>
          <p:cNvPr id="3076" name="Text Box 5"/>
          <p:cNvSpPr txBox="1">
            <a:spLocks noChangeArrowheads="1"/>
          </p:cNvSpPr>
          <p:nvPr/>
        </p:nvSpPr>
        <p:spPr bwMode="auto">
          <a:xfrm>
            <a:off x="1447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altLang="en-US" sz="3200" b="1" dirty="0"/>
          </a:p>
          <a:p>
            <a:pPr algn="ctr">
              <a:spcBef>
                <a:spcPct val="50000"/>
              </a:spcBef>
            </a:pPr>
            <a:r>
              <a:rPr lang="en-US" altLang="en-US" sz="3200" b="1" dirty="0" smtClean="0"/>
              <a:t>2014 </a:t>
            </a:r>
            <a:r>
              <a:rPr lang="en-US" altLang="en-US" sz="3200" b="1" dirty="0"/>
              <a:t>Year End Support Pack Project</a:t>
            </a:r>
          </a:p>
        </p:txBody>
      </p:sp>
      <p:sp>
        <p:nvSpPr>
          <p:cNvPr id="3077" name="Text Box 6"/>
          <p:cNvSpPr txBox="1">
            <a:spLocks noChangeArrowheads="1"/>
          </p:cNvSpPr>
          <p:nvPr/>
        </p:nvSpPr>
        <p:spPr bwMode="auto">
          <a:xfrm>
            <a:off x="1905000" y="3886200"/>
            <a:ext cx="5257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r>
              <a:rPr lang="en-US" altLang="en-US" sz="3200" b="1"/>
              <a:t>Steering Committee</a:t>
            </a:r>
          </a:p>
          <a:p>
            <a:pPr algn="ctr">
              <a:spcBef>
                <a:spcPct val="50000"/>
              </a:spcBef>
            </a:pPr>
            <a:r>
              <a:rPr lang="en-US" altLang="en-US" sz="3200" b="1"/>
              <a:t>Kickoff</a:t>
            </a:r>
          </a:p>
          <a:p>
            <a:pPr algn="ctr">
              <a:spcBef>
                <a:spcPct val="50000"/>
              </a:spcBef>
            </a:pPr>
            <a:endParaRPr lang="en-US" altLang="en-US" sz="32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latin typeface="Arial" charset="0"/>
              </a:rPr>
              <a:pPr/>
              <a:t>9/11/2014</a:t>
            </a:fld>
            <a:endParaRPr lang="en-US" altLang="en-US" smtClean="0">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latin typeface="Arial" charset="0"/>
              </a:rPr>
              <a:pPr/>
              <a:t>10</a:t>
            </a:fld>
            <a:endParaRPr lang="en-US" altLang="en-US" smtClean="0">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smtClean="0"/>
              <a:t>Important Dates</a:t>
            </a:r>
          </a:p>
        </p:txBody>
      </p:sp>
      <p:sp>
        <p:nvSpPr>
          <p:cNvPr id="12293" name="Rectangle 3"/>
          <p:cNvSpPr>
            <a:spLocks noGrp="1" noChangeArrowheads="1"/>
          </p:cNvSpPr>
          <p:nvPr>
            <p:ph type="body" idx="1"/>
          </p:nvPr>
        </p:nvSpPr>
        <p:spPr/>
        <p:txBody>
          <a:bodyPr/>
          <a:lstStyle/>
          <a:p>
            <a:pPr>
              <a:buFont typeface="Wingdings" pitchFamily="2" charset="2"/>
              <a:buChar char="Ø"/>
            </a:pPr>
            <a:r>
              <a:rPr lang="en-US" altLang="en-US" sz="1600" dirty="0" smtClean="0"/>
              <a:t>Now - October - Plan, convert/create/update test scripts in QC, move pending support &amp; project work into production</a:t>
            </a:r>
          </a:p>
          <a:p>
            <a:pPr>
              <a:buFont typeface="Wingdings" pitchFamily="2" charset="2"/>
              <a:buChar char="Ø"/>
            </a:pPr>
            <a:r>
              <a:rPr lang="en-US" altLang="en-US" sz="1600" dirty="0" smtClean="0"/>
              <a:t>10/9/2014 </a:t>
            </a:r>
            <a:r>
              <a:rPr lang="en-US" altLang="en-US" sz="1600" dirty="0" smtClean="0"/>
              <a:t>– SAP release of year end base level support pack</a:t>
            </a:r>
          </a:p>
          <a:p>
            <a:pPr>
              <a:buFont typeface="Wingdings" pitchFamily="2" charset="2"/>
              <a:buChar char="Ø"/>
            </a:pPr>
            <a:r>
              <a:rPr lang="en-US" altLang="en-US" sz="1600" u="sng" dirty="0" smtClean="0"/>
              <a:t>10/20/2014</a:t>
            </a:r>
            <a:r>
              <a:rPr lang="en-US" altLang="en-US" sz="1600" dirty="0" smtClean="0"/>
              <a:t> </a:t>
            </a:r>
            <a:r>
              <a:rPr lang="en-US" altLang="en-US" sz="1600" dirty="0" smtClean="0"/>
              <a:t>- End of day production snapshot to be used to refresh test environments </a:t>
            </a:r>
          </a:p>
          <a:p>
            <a:pPr>
              <a:buFont typeface="Wingdings" pitchFamily="2" charset="2"/>
              <a:buChar char="Ø"/>
            </a:pPr>
            <a:r>
              <a:rPr lang="en-US" altLang="en-US" sz="1600" dirty="0" smtClean="0">
                <a:solidFill>
                  <a:schemeClr val="accent1"/>
                </a:solidFill>
              </a:rPr>
              <a:t>10/20/2014 </a:t>
            </a:r>
            <a:r>
              <a:rPr lang="en-US" altLang="en-US" sz="1600" dirty="0" smtClean="0">
                <a:solidFill>
                  <a:schemeClr val="accent1"/>
                </a:solidFill>
              </a:rPr>
              <a:t>- Development Freeze begins</a:t>
            </a:r>
          </a:p>
          <a:p>
            <a:pPr>
              <a:buFont typeface="Wingdings" pitchFamily="2" charset="2"/>
              <a:buChar char="Ø"/>
            </a:pPr>
            <a:r>
              <a:rPr lang="en-US" altLang="en-US" sz="1600" dirty="0" smtClean="0">
                <a:solidFill>
                  <a:srgbClr val="FF0000"/>
                </a:solidFill>
              </a:rPr>
              <a:t>10/28/2014 </a:t>
            </a:r>
            <a:r>
              <a:rPr lang="en-US" altLang="en-US" sz="1600" dirty="0" smtClean="0">
                <a:solidFill>
                  <a:srgbClr val="FF0000"/>
                </a:solidFill>
              </a:rPr>
              <a:t>- Last date to implement support &amp; enhancement changes until freeze ends on </a:t>
            </a:r>
            <a:r>
              <a:rPr lang="en-US" altLang="en-US" sz="1600" dirty="0" smtClean="0">
                <a:solidFill>
                  <a:srgbClr val="FF0000"/>
                </a:solidFill>
              </a:rPr>
              <a:t>12/10/2014</a:t>
            </a:r>
            <a:endParaRPr lang="en-US" altLang="en-US" sz="1600" dirty="0" smtClean="0">
              <a:solidFill>
                <a:srgbClr val="FF0000"/>
              </a:solidFill>
            </a:endParaRPr>
          </a:p>
          <a:p>
            <a:pPr>
              <a:buFont typeface="Wingdings" pitchFamily="2" charset="2"/>
              <a:buChar char="Ø"/>
            </a:pPr>
            <a:r>
              <a:rPr lang="en-US" altLang="en-US" sz="1600" dirty="0" smtClean="0"/>
              <a:t>10/24/2014 </a:t>
            </a:r>
            <a:r>
              <a:rPr lang="en-US" altLang="en-US" sz="1600" dirty="0" smtClean="0"/>
              <a:t>- </a:t>
            </a:r>
            <a:r>
              <a:rPr lang="en-US" altLang="en-US" sz="1600" dirty="0" smtClean="0"/>
              <a:t>10/31/2014 </a:t>
            </a:r>
            <a:r>
              <a:rPr lang="en-US" altLang="en-US" sz="1600" dirty="0" smtClean="0"/>
              <a:t>Unit test</a:t>
            </a:r>
          </a:p>
          <a:p>
            <a:pPr>
              <a:buFont typeface="Wingdings" pitchFamily="2" charset="2"/>
              <a:buChar char="Ø"/>
            </a:pPr>
            <a:r>
              <a:rPr lang="en-US" altLang="en-US" sz="1600" dirty="0" smtClean="0"/>
              <a:t>11/3/2014 </a:t>
            </a:r>
            <a:r>
              <a:rPr lang="en-US" altLang="en-US" sz="1600" dirty="0" smtClean="0"/>
              <a:t>- </a:t>
            </a:r>
            <a:r>
              <a:rPr lang="en-US" altLang="en-US" sz="1600" dirty="0" smtClean="0"/>
              <a:t>11/26/2014 </a:t>
            </a:r>
            <a:r>
              <a:rPr lang="en-US" altLang="en-US" sz="1600" dirty="0" smtClean="0"/>
              <a:t>System Integration Test </a:t>
            </a:r>
          </a:p>
          <a:p>
            <a:pPr>
              <a:buFont typeface="Wingdings" pitchFamily="2" charset="2"/>
              <a:buChar char="Ø"/>
            </a:pPr>
            <a:r>
              <a:rPr lang="en-US" altLang="en-US" sz="2800" b="1" dirty="0" smtClean="0">
                <a:solidFill>
                  <a:srgbClr val="00B050"/>
                </a:solidFill>
              </a:rPr>
              <a:t>12/5/2014 </a:t>
            </a:r>
            <a:r>
              <a:rPr lang="en-US" altLang="en-US" sz="2800" b="1" dirty="0" smtClean="0">
                <a:solidFill>
                  <a:srgbClr val="00B050"/>
                </a:solidFill>
              </a:rPr>
              <a:t>- </a:t>
            </a:r>
            <a:r>
              <a:rPr lang="en-US" altLang="en-US" sz="2800" b="1" dirty="0" smtClean="0">
                <a:solidFill>
                  <a:srgbClr val="00B050"/>
                </a:solidFill>
              </a:rPr>
              <a:t>12/7/2014</a:t>
            </a:r>
            <a:r>
              <a:rPr lang="en-US" altLang="en-US" sz="2800" dirty="0" smtClean="0">
                <a:solidFill>
                  <a:srgbClr val="00B050"/>
                </a:solidFill>
              </a:rPr>
              <a:t> </a:t>
            </a:r>
            <a:r>
              <a:rPr lang="en-US" altLang="en-US" sz="2800" b="1" dirty="0" smtClean="0">
                <a:solidFill>
                  <a:srgbClr val="00B050"/>
                </a:solidFill>
              </a:rPr>
              <a:t>Go-live weekend!</a:t>
            </a:r>
            <a:endParaRPr lang="en-US" altLang="en-US" sz="2800" dirty="0" smtClean="0">
              <a:solidFill>
                <a:srgbClr val="00B050"/>
              </a:solidFill>
            </a:endParaRPr>
          </a:p>
          <a:p>
            <a:pPr>
              <a:buFont typeface="Wingdings" pitchFamily="2" charset="2"/>
              <a:buChar char="Ø"/>
            </a:pPr>
            <a:r>
              <a:rPr lang="en-US" altLang="en-US" sz="1600" dirty="0" smtClean="0"/>
              <a:t>12/10/2014 </a:t>
            </a:r>
            <a:r>
              <a:rPr lang="en-US" altLang="en-US" sz="1600" dirty="0" smtClean="0"/>
              <a:t>- Development Freeze ends</a:t>
            </a:r>
          </a:p>
          <a:p>
            <a:pPr eaLnBrk="1" hangingPunct="1">
              <a:buFont typeface="Wingdings" pitchFamily="2" charset="2"/>
              <a:buNone/>
            </a:pPr>
            <a:endParaRPr lang="en-US" alt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latin typeface="Arial" charset="0"/>
              </a:rPr>
              <a:pPr/>
              <a:t>9/11/2014</a:t>
            </a:fld>
            <a:endParaRPr lang="en-US" altLang="en-US" smtClean="0">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latin typeface="Arial" charset="0"/>
              </a:rPr>
              <a:pPr/>
              <a:t>11</a:t>
            </a:fld>
            <a:endParaRPr lang="en-US" altLang="en-US" smtClean="0">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533400" y="1752600"/>
            <a:ext cx="8001000" cy="4495800"/>
          </a:xfrm>
        </p:spPr>
        <p:txBody>
          <a:bodyPr/>
          <a:lstStyle/>
          <a:p>
            <a:pPr lvl="1" eaLnBrk="1" hangingPunct="1">
              <a:buClr>
                <a:schemeClr val="bg2"/>
              </a:buClr>
              <a:buSzPct val="90000"/>
              <a:buFont typeface="Wingdings" pitchFamily="2" charset="2"/>
              <a:buNone/>
            </a:pPr>
            <a:endParaRPr lang="en-US" altLang="en-US" sz="2000" smtClean="0"/>
          </a:p>
          <a:p>
            <a:pPr lvl="1" eaLnBrk="1" hangingPunct="1">
              <a:buClr>
                <a:schemeClr val="bg2"/>
              </a:buClr>
              <a:buSzPct val="90000"/>
              <a:buFont typeface="Wingdings" pitchFamily="2" charset="2"/>
              <a:buChar char="q"/>
            </a:pPr>
            <a:r>
              <a:rPr lang="en-US" altLang="en-US" sz="2000" smtClean="0"/>
              <a:t>Finish System changes currently in the pipeline</a:t>
            </a:r>
          </a:p>
          <a:p>
            <a:pPr lvl="1" eaLnBrk="1" hangingPunct="1">
              <a:buClr>
                <a:schemeClr val="bg2"/>
              </a:buClr>
              <a:buSzPct val="90000"/>
              <a:buFont typeface="Wingdings" pitchFamily="2" charset="2"/>
              <a:buChar char="q"/>
            </a:pPr>
            <a:r>
              <a:rPr lang="en-US" altLang="en-US" sz="2000" smtClean="0"/>
              <a:t>Unit test Spreadsheet (google docs)</a:t>
            </a:r>
          </a:p>
          <a:p>
            <a:pPr lvl="1" eaLnBrk="1" hangingPunct="1">
              <a:buClr>
                <a:schemeClr val="bg2"/>
              </a:buClr>
              <a:buSzPct val="90000"/>
              <a:buFont typeface="Wingdings" pitchFamily="2" charset="2"/>
              <a:buChar char="q"/>
            </a:pPr>
            <a:r>
              <a:rPr lang="en-US" altLang="en-US" sz="2000" smtClean="0"/>
              <a:t>Test Planning</a:t>
            </a:r>
          </a:p>
          <a:p>
            <a:pPr lvl="1" eaLnBrk="1" hangingPunct="1">
              <a:buClr>
                <a:schemeClr val="bg2"/>
              </a:buClr>
              <a:buSzPct val="90000"/>
              <a:buFont typeface="Wingdings" pitchFamily="2" charset="2"/>
              <a:buChar char="q"/>
            </a:pPr>
            <a:r>
              <a:rPr lang="en-US" altLang="en-US" sz="2000" smtClean="0"/>
              <a:t>System preparation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latin typeface="Arial" charset="0"/>
              </a:rPr>
              <a:pPr/>
              <a:t>9/11/2014</a:t>
            </a:fld>
            <a:endParaRPr lang="en-US" altLang="en-US" smtClean="0">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latin typeface="Arial" charset="0"/>
              </a:rPr>
              <a:pPr/>
              <a:t>12</a:t>
            </a:fld>
            <a:endParaRPr lang="en-US" altLang="en-US" smtClean="0">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smtClean="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smtClean="0"/>
          </a:p>
          <a:p>
            <a:pPr eaLnBrk="1" hangingPunct="1">
              <a:lnSpc>
                <a:spcPct val="80000"/>
              </a:lnSpc>
              <a:spcBef>
                <a:spcPct val="0"/>
              </a:spcBef>
              <a:spcAft>
                <a:spcPct val="25000"/>
              </a:spcAft>
              <a:buFont typeface="Wingdings" pitchFamily="2" charset="2"/>
              <a:buNone/>
            </a:pPr>
            <a:r>
              <a:rPr lang="en-US" altLang="en-US" sz="1800" dirty="0" smtClean="0"/>
              <a:t>	Frank Quern				Bart Dahlstrom</a:t>
            </a:r>
          </a:p>
          <a:p>
            <a:pPr eaLnBrk="1" hangingPunct="1">
              <a:lnSpc>
                <a:spcPct val="80000"/>
              </a:lnSpc>
              <a:spcBef>
                <a:spcPct val="0"/>
              </a:spcBef>
              <a:spcAft>
                <a:spcPct val="25000"/>
              </a:spcAft>
              <a:buFont typeface="Wingdings" pitchFamily="2" charset="2"/>
              <a:buNone/>
            </a:pPr>
            <a:r>
              <a:rPr lang="en-US" altLang="en-US" sz="1800" dirty="0" smtClean="0"/>
              <a:t>	X2-4512				x3-9605</a:t>
            </a:r>
          </a:p>
          <a:p>
            <a:pPr eaLnBrk="1" hangingPunct="1">
              <a:lnSpc>
                <a:spcPct val="80000"/>
              </a:lnSpc>
              <a:spcBef>
                <a:spcPct val="0"/>
              </a:spcBef>
              <a:spcAft>
                <a:spcPct val="25000"/>
              </a:spcAft>
              <a:buFont typeface="Wingdings" pitchFamily="2" charset="2"/>
              <a:buNone/>
            </a:pPr>
            <a:r>
              <a:rPr lang="en-US" altLang="en-US" sz="1800" dirty="0" smtClean="0"/>
              <a:t>	</a:t>
            </a:r>
            <a:r>
              <a:rPr lang="en-US" altLang="en-US" sz="1800" dirty="0" smtClean="0">
                <a:hlinkClick r:id="rId3"/>
              </a:rPr>
              <a:t>fquern@mit.edu</a:t>
            </a:r>
            <a:r>
              <a:rPr lang="en-US" altLang="en-US" sz="1800" dirty="0" smtClean="0"/>
              <a:t>			</a:t>
            </a:r>
            <a:r>
              <a:rPr lang="en-US" altLang="en-US" sz="1800" dirty="0" smtClean="0">
                <a:hlinkClick r:id="rId3"/>
              </a:rPr>
              <a:t>bartd@mit.edu</a:t>
            </a:r>
            <a:r>
              <a:rPr lang="en-US" altLang="en-US" sz="1800" dirty="0" smtClean="0"/>
              <a:t>						</a:t>
            </a:r>
          </a:p>
          <a:p>
            <a:pPr algn="ctr" eaLnBrk="1" hangingPunct="1">
              <a:lnSpc>
                <a:spcPct val="80000"/>
              </a:lnSpc>
              <a:buFont typeface="Wingdings" pitchFamily="2" charset="2"/>
              <a:buNone/>
            </a:pPr>
            <a:endParaRPr lang="en-US" altLang="en-US" sz="1800" dirty="0" smtClean="0"/>
          </a:p>
          <a:p>
            <a:pPr algn="ctr" eaLnBrk="1" hangingPunct="1">
              <a:lnSpc>
                <a:spcPct val="80000"/>
              </a:lnSpc>
              <a:buFont typeface="Wingdings" pitchFamily="2" charset="2"/>
              <a:buNone/>
            </a:pPr>
            <a:r>
              <a:rPr lang="en-US" altLang="en-US" sz="1800" dirty="0" smtClean="0"/>
              <a:t>OR</a:t>
            </a:r>
          </a:p>
          <a:p>
            <a:pPr algn="ctr" eaLnBrk="1" hangingPunct="1">
              <a:lnSpc>
                <a:spcPct val="80000"/>
              </a:lnSpc>
              <a:buFont typeface="Wingdings" pitchFamily="2" charset="2"/>
              <a:buNone/>
            </a:pPr>
            <a:r>
              <a:rPr lang="en-US" altLang="en-US" sz="1800" dirty="0" smtClean="0"/>
              <a:t>Your SAP testing team coordinator:</a:t>
            </a:r>
          </a:p>
          <a:p>
            <a:pPr algn="ctr" eaLnBrk="1" hangingPunct="1">
              <a:lnSpc>
                <a:spcPct val="80000"/>
              </a:lnSpc>
              <a:buFont typeface="Wingdings" pitchFamily="2" charset="2"/>
              <a:buNone/>
            </a:pPr>
            <a:endParaRPr lang="en-US" altLang="en-US" sz="1800" dirty="0" smtClean="0"/>
          </a:p>
          <a:p>
            <a:pPr algn="ctr" eaLnBrk="1" hangingPunct="1">
              <a:lnSpc>
                <a:spcPct val="80000"/>
              </a:lnSpc>
              <a:buFont typeface="Wingdings" pitchFamily="2" charset="2"/>
              <a:buNone/>
            </a:pPr>
            <a:r>
              <a:rPr lang="en-US" altLang="en-US" sz="1800" dirty="0" smtClean="0"/>
              <a:t>HR-Payroll: </a:t>
            </a:r>
            <a:r>
              <a:rPr lang="en-US" altLang="en-US" sz="1800" smtClean="0"/>
              <a:t>Mary Donovan</a:t>
            </a:r>
            <a:endParaRPr lang="en-US" altLang="en-US" sz="1800" dirty="0" smtClean="0"/>
          </a:p>
          <a:p>
            <a:pPr algn="ctr" eaLnBrk="1" hangingPunct="1">
              <a:lnSpc>
                <a:spcPct val="80000"/>
              </a:lnSpc>
              <a:buFont typeface="Wingdings" pitchFamily="2" charset="2"/>
              <a:buNone/>
            </a:pPr>
            <a:r>
              <a:rPr lang="en-US" altLang="en-US" sz="1800" dirty="0" smtClean="0"/>
              <a:t>Financial-Logistics-EHS: </a:t>
            </a:r>
            <a:r>
              <a:rPr lang="en-US" altLang="en-US" sz="1800" dirty="0" smtClean="0"/>
              <a:t>Lee Collier</a:t>
            </a:r>
            <a:endParaRPr lang="en-US" altLang="en-US" sz="1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9/11/2014</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2</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smtClean="0"/>
              <a:t>Agenda</a:t>
            </a:r>
          </a:p>
        </p:txBody>
      </p:sp>
      <p:sp>
        <p:nvSpPr>
          <p:cNvPr id="4101" name="Rectangle 3"/>
          <p:cNvSpPr>
            <a:spLocks noGrp="1" noChangeArrowheads="1"/>
          </p:cNvSpPr>
          <p:nvPr>
            <p:ph type="body" idx="1"/>
          </p:nvPr>
        </p:nvSpPr>
        <p:spPr>
          <a:xfrm>
            <a:off x="533400" y="1828800"/>
            <a:ext cx="8077200" cy="4302125"/>
          </a:xfrm>
        </p:spPr>
        <p:txBody>
          <a:bodyPr/>
          <a:lstStyle/>
          <a:p>
            <a:pPr eaLnBrk="1" hangingPunct="1">
              <a:lnSpc>
                <a:spcPct val="90000"/>
              </a:lnSpc>
              <a:buSzTx/>
              <a:buFontTx/>
              <a:buChar char="•"/>
            </a:pPr>
            <a:r>
              <a:rPr lang="en-US" altLang="en-US" sz="2000" smtClean="0"/>
              <a:t>Background</a:t>
            </a:r>
          </a:p>
          <a:p>
            <a:pPr eaLnBrk="1" hangingPunct="1">
              <a:lnSpc>
                <a:spcPct val="90000"/>
              </a:lnSpc>
              <a:buSzTx/>
              <a:buFontTx/>
              <a:buChar char="•"/>
            </a:pPr>
            <a:r>
              <a:rPr lang="en-US" altLang="en-US" sz="2000" smtClean="0"/>
              <a:t>Project Organization</a:t>
            </a:r>
          </a:p>
          <a:p>
            <a:pPr eaLnBrk="1" hangingPunct="1">
              <a:lnSpc>
                <a:spcPct val="90000"/>
              </a:lnSpc>
              <a:buSzTx/>
              <a:buFontTx/>
              <a:buChar char="•"/>
            </a:pPr>
            <a:r>
              <a:rPr lang="en-US" altLang="en-US" sz="2000" smtClean="0"/>
              <a:t>Project wiki</a:t>
            </a:r>
          </a:p>
          <a:p>
            <a:pPr eaLnBrk="1" hangingPunct="1">
              <a:lnSpc>
                <a:spcPct val="90000"/>
              </a:lnSpc>
              <a:buSzTx/>
              <a:buFontTx/>
              <a:buChar char="•"/>
            </a:pPr>
            <a:r>
              <a:rPr lang="en-US" altLang="en-US" sz="2000" smtClean="0"/>
              <a:t>Project Risks </a:t>
            </a:r>
          </a:p>
          <a:p>
            <a:pPr eaLnBrk="1" hangingPunct="1">
              <a:lnSpc>
                <a:spcPct val="90000"/>
              </a:lnSpc>
              <a:buSzTx/>
              <a:buFontTx/>
              <a:buChar char="•"/>
            </a:pPr>
            <a:r>
              <a:rPr lang="en-US" altLang="en-US" sz="2000" smtClean="0"/>
              <a:t>Important Dates</a:t>
            </a:r>
          </a:p>
          <a:p>
            <a:pPr eaLnBrk="1" hangingPunct="1">
              <a:lnSpc>
                <a:spcPct val="90000"/>
              </a:lnSpc>
              <a:buSzTx/>
              <a:buFontTx/>
              <a:buChar char="•"/>
            </a:pPr>
            <a:r>
              <a:rPr lang="en-US" altLang="en-US" sz="2000" smtClean="0"/>
              <a:t>Next Steps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latin typeface="Arial" charset="0"/>
              </a:rPr>
              <a:pPr/>
              <a:t>9/11/2014</a:t>
            </a:fld>
            <a:endParaRPr lang="en-US" altLang="en-US" smtClean="0">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latin typeface="Arial" charset="0"/>
              </a:rPr>
              <a:pPr/>
              <a:t>3</a:t>
            </a:fld>
            <a:endParaRPr lang="en-US" altLang="en-US" smtClean="0">
              <a:latin typeface="Arial" charset="0"/>
            </a:endParaRPr>
          </a:p>
        </p:txBody>
      </p:sp>
      <p:sp>
        <p:nvSpPr>
          <p:cNvPr id="5124" name="Rectangle 2"/>
          <p:cNvSpPr>
            <a:spLocks noGrp="1" noChangeArrowheads="1"/>
          </p:cNvSpPr>
          <p:nvPr>
            <p:ph type="title"/>
          </p:nvPr>
        </p:nvSpPr>
        <p:spPr>
          <a:xfrm>
            <a:off x="457200" y="533400"/>
            <a:ext cx="8229600" cy="914400"/>
          </a:xfrm>
        </p:spPr>
        <p:txBody>
          <a:bodyPr/>
          <a:lstStyle/>
          <a:p>
            <a:pPr eaLnBrk="1" hangingPunct="1"/>
            <a:r>
              <a:rPr lang="en-US" altLang="en-US" sz="2400" smtClean="0"/>
              <a:t>Background</a:t>
            </a:r>
            <a:r>
              <a:rPr lang="en-US" altLang="en-US" sz="3200" smtClean="0"/>
              <a:t> </a:t>
            </a:r>
          </a:p>
        </p:txBody>
      </p:sp>
      <p:sp>
        <p:nvSpPr>
          <p:cNvPr id="5125" name="Rectangle 3"/>
          <p:cNvSpPr>
            <a:spLocks noGrp="1" noChangeArrowheads="1"/>
          </p:cNvSpPr>
          <p:nvPr>
            <p:ph type="body" idx="1"/>
          </p:nvPr>
        </p:nvSpPr>
        <p:spPr>
          <a:xfrm>
            <a:off x="533400" y="1828800"/>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smtClean="0"/>
              <a:t>	Support Packs</a:t>
            </a:r>
          </a:p>
          <a:p>
            <a:pPr eaLnBrk="1" hangingPunct="1">
              <a:lnSpc>
                <a:spcPct val="90000"/>
              </a:lnSpc>
              <a:spcBef>
                <a:spcPct val="0"/>
              </a:spcBef>
              <a:spcAft>
                <a:spcPct val="25000"/>
              </a:spcAft>
              <a:buSzTx/>
              <a:buFont typeface="Wingdings" pitchFamily="2" charset="2"/>
              <a:buNone/>
            </a:pPr>
            <a:endParaRPr lang="en-US" altLang="en-US" sz="2000" smtClean="0"/>
          </a:p>
          <a:p>
            <a:pPr lvl="1" eaLnBrk="1" hangingPunct="1">
              <a:lnSpc>
                <a:spcPct val="90000"/>
              </a:lnSpc>
              <a:spcBef>
                <a:spcPct val="0"/>
              </a:spcBef>
              <a:spcAft>
                <a:spcPct val="25000"/>
              </a:spcAft>
              <a:buSzTx/>
              <a:buFont typeface="Wingdings" pitchFamily="2" charset="2"/>
              <a:buChar char="v"/>
            </a:pPr>
            <a:r>
              <a:rPr lang="en-US" altLang="en-US" sz="1800" smtClean="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smtClean="0"/>
          </a:p>
          <a:p>
            <a:pPr lvl="1" eaLnBrk="1" hangingPunct="1">
              <a:lnSpc>
                <a:spcPct val="90000"/>
              </a:lnSpc>
              <a:spcBef>
                <a:spcPct val="0"/>
              </a:spcBef>
              <a:spcAft>
                <a:spcPct val="25000"/>
              </a:spcAft>
              <a:buSzTx/>
              <a:buFont typeface="Wingdings" pitchFamily="2" charset="2"/>
              <a:buChar char="v"/>
            </a:pPr>
            <a:r>
              <a:rPr lang="en-US" altLang="en-US" sz="1800" smtClean="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smtClean="0"/>
              <a:t> </a:t>
            </a:r>
          </a:p>
          <a:p>
            <a:pPr lvl="1" eaLnBrk="1" hangingPunct="1">
              <a:lnSpc>
                <a:spcPct val="90000"/>
              </a:lnSpc>
              <a:spcBef>
                <a:spcPct val="0"/>
              </a:spcBef>
              <a:spcAft>
                <a:spcPct val="25000"/>
              </a:spcAft>
              <a:buSzTx/>
              <a:buFont typeface="Wingdings" pitchFamily="2" charset="2"/>
              <a:buChar char="v"/>
            </a:pPr>
            <a:r>
              <a:rPr lang="en-US" altLang="en-US" sz="1800" smtClean="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latin typeface="Arial" charset="0"/>
              </a:rPr>
              <a:pPr/>
              <a:t>9/11/2014</a:t>
            </a:fld>
            <a:endParaRPr lang="en-US" altLang="en-US" smtClean="0">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latin typeface="Arial" charset="0"/>
              </a:rPr>
              <a:pPr/>
              <a:t>4</a:t>
            </a:fld>
            <a:endParaRPr lang="en-US" altLang="en-US" smtClean="0">
              <a:latin typeface="Arial" charset="0"/>
            </a:endParaRPr>
          </a:p>
        </p:txBody>
      </p:sp>
      <p:sp>
        <p:nvSpPr>
          <p:cNvPr id="6148" name="Rectangle 2"/>
          <p:cNvSpPr>
            <a:spLocks noGrp="1" noChangeArrowheads="1"/>
          </p:cNvSpPr>
          <p:nvPr>
            <p:ph type="title"/>
          </p:nvPr>
        </p:nvSpPr>
        <p:spPr>
          <a:xfrm>
            <a:off x="457200" y="533400"/>
            <a:ext cx="8229600" cy="914400"/>
          </a:xfrm>
        </p:spPr>
        <p:txBody>
          <a:bodyPr/>
          <a:lstStyle/>
          <a:p>
            <a:pPr eaLnBrk="1" hangingPunct="1"/>
            <a:r>
              <a:rPr lang="en-US" altLang="en-US" sz="2400" smtClean="0"/>
              <a:t>Background</a:t>
            </a:r>
            <a:r>
              <a:rPr lang="en-US" altLang="en-US" sz="3200" smtClean="0"/>
              <a:t> </a:t>
            </a:r>
          </a:p>
        </p:txBody>
      </p:sp>
      <p:sp>
        <p:nvSpPr>
          <p:cNvPr id="6149" name="Rectangle 3"/>
          <p:cNvSpPr>
            <a:spLocks noGrp="1" noChangeArrowheads="1"/>
          </p:cNvSpPr>
          <p:nvPr>
            <p:ph type="body" idx="1"/>
          </p:nvPr>
        </p:nvSpPr>
        <p:spPr>
          <a:xfrm>
            <a:off x="533400" y="1828800"/>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smtClean="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Ensures up to date test scripts for chosen transaction.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latin typeface="Arial" charset="0"/>
              </a:rPr>
              <a:pPr/>
              <a:t>9/11/2014</a:t>
            </a:fld>
            <a:endParaRPr lang="en-US" altLang="en-US" smtClean="0">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latin typeface="Arial" charset="0"/>
              </a:rPr>
              <a:pPr/>
              <a:t>5</a:t>
            </a:fld>
            <a:endParaRPr lang="en-US" altLang="en-US" smtClean="0">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smtClean="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smtClean="0"/>
              <a:t>Planning</a:t>
            </a:r>
          </a:p>
          <a:p>
            <a:pPr eaLnBrk="1" hangingPunct="1">
              <a:lnSpc>
                <a:spcPct val="90000"/>
              </a:lnSpc>
              <a:spcBef>
                <a:spcPct val="25000"/>
              </a:spcBef>
              <a:buFont typeface="Wingdings" pitchFamily="2" charset="2"/>
              <a:buChar char="q"/>
            </a:pPr>
            <a:endParaRPr lang="en-US" altLang="en-US" sz="2000" b="1" smtClean="0"/>
          </a:p>
          <a:p>
            <a:pPr eaLnBrk="1" hangingPunct="1">
              <a:lnSpc>
                <a:spcPct val="90000"/>
              </a:lnSpc>
              <a:spcBef>
                <a:spcPct val="25000"/>
              </a:spcBef>
              <a:buFont typeface="Wingdings" pitchFamily="2" charset="2"/>
              <a:buChar char="q"/>
            </a:pPr>
            <a:r>
              <a:rPr lang="en-US" altLang="en-US" sz="2000" b="1" smtClean="0"/>
              <a:t>Communication</a:t>
            </a:r>
          </a:p>
          <a:p>
            <a:pPr eaLnBrk="1" hangingPunct="1">
              <a:lnSpc>
                <a:spcPct val="90000"/>
              </a:lnSpc>
              <a:spcBef>
                <a:spcPct val="25000"/>
              </a:spcBef>
              <a:buFont typeface="Wingdings" pitchFamily="2" charset="2"/>
              <a:buNone/>
            </a:pPr>
            <a:endParaRPr lang="en-US" altLang="en-US" sz="2000" b="1" smtClean="0"/>
          </a:p>
          <a:p>
            <a:pPr eaLnBrk="1" hangingPunct="1">
              <a:lnSpc>
                <a:spcPct val="90000"/>
              </a:lnSpc>
              <a:spcBef>
                <a:spcPct val="25000"/>
              </a:spcBef>
              <a:buFont typeface="Wingdings" pitchFamily="2" charset="2"/>
              <a:buChar char="q"/>
            </a:pPr>
            <a:r>
              <a:rPr lang="en-US" altLang="en-US" sz="2000" b="1" smtClean="0"/>
              <a:t>Support Pack Technical Application</a:t>
            </a:r>
          </a:p>
          <a:p>
            <a:pPr eaLnBrk="1" hangingPunct="1">
              <a:lnSpc>
                <a:spcPct val="90000"/>
              </a:lnSpc>
              <a:spcBef>
                <a:spcPct val="25000"/>
              </a:spcBef>
              <a:buFont typeface="Wingdings" pitchFamily="2" charset="2"/>
              <a:buNone/>
            </a:pPr>
            <a:endParaRPr lang="en-US" altLang="en-US" sz="2000" b="1" smtClean="0"/>
          </a:p>
          <a:p>
            <a:pPr eaLnBrk="1" hangingPunct="1">
              <a:lnSpc>
                <a:spcPct val="90000"/>
              </a:lnSpc>
              <a:spcBef>
                <a:spcPct val="25000"/>
              </a:spcBef>
              <a:buFont typeface="Wingdings" pitchFamily="2" charset="2"/>
              <a:buChar char="q"/>
            </a:pPr>
            <a:r>
              <a:rPr lang="en-US" altLang="en-US" sz="2000" b="1" smtClean="0"/>
              <a:t>Testing</a:t>
            </a:r>
          </a:p>
          <a:p>
            <a:pPr eaLnBrk="1" hangingPunct="1">
              <a:lnSpc>
                <a:spcPct val="90000"/>
              </a:lnSpc>
              <a:spcBef>
                <a:spcPct val="25000"/>
              </a:spcBef>
              <a:buFont typeface="Wingdings" pitchFamily="2" charset="2"/>
              <a:buChar char="q"/>
            </a:pPr>
            <a:endParaRPr lang="en-US" altLang="en-US" sz="2000" b="1" smtClean="0"/>
          </a:p>
          <a:p>
            <a:pPr eaLnBrk="1" hangingPunct="1">
              <a:lnSpc>
                <a:spcPct val="90000"/>
              </a:lnSpc>
              <a:spcBef>
                <a:spcPct val="25000"/>
              </a:spcBef>
              <a:buFont typeface="Wingdings" pitchFamily="2" charset="2"/>
              <a:buChar char="q"/>
            </a:pPr>
            <a:r>
              <a:rPr lang="en-US" altLang="en-US" sz="2000" b="1" smtClean="0"/>
              <a:t>Go-live</a:t>
            </a:r>
          </a:p>
          <a:p>
            <a:pPr eaLnBrk="1" hangingPunct="1">
              <a:lnSpc>
                <a:spcPct val="90000"/>
              </a:lnSpc>
              <a:spcBef>
                <a:spcPct val="25000"/>
              </a:spcBef>
              <a:buFont typeface="Wingdings" pitchFamily="2" charset="2"/>
              <a:buNone/>
            </a:pPr>
            <a:endParaRPr lang="en-US" altLang="en-US" sz="1800" b="1" smtClean="0"/>
          </a:p>
          <a:p>
            <a:pPr eaLnBrk="1" hangingPunct="1">
              <a:lnSpc>
                <a:spcPct val="90000"/>
              </a:lnSpc>
              <a:spcBef>
                <a:spcPct val="25000"/>
              </a:spcBef>
              <a:buFont typeface="Wingdings" pitchFamily="2" charset="2"/>
              <a:buNone/>
            </a:pPr>
            <a:endParaRPr lang="en-US" altLang="en-US" sz="1800" b="1" smtClean="0"/>
          </a:p>
          <a:p>
            <a:pPr eaLnBrk="1" hangingPunct="1">
              <a:lnSpc>
                <a:spcPct val="90000"/>
              </a:lnSpc>
              <a:spcBef>
                <a:spcPct val="25000"/>
              </a:spcBef>
              <a:buFont typeface="Wingdings" pitchFamily="2" charset="2"/>
              <a:buNone/>
            </a:pPr>
            <a:endParaRPr lang="en-US" altLang="en-US" sz="1800" b="1"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latin typeface="Arial" charset="0"/>
              </a:rPr>
              <a:pPr/>
              <a:t>9/11/2014</a:t>
            </a:fld>
            <a:endParaRPr lang="en-US" altLang="en-US" smtClean="0">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latin typeface="Arial" charset="0"/>
              </a:rPr>
              <a:pPr/>
              <a:t>6</a:t>
            </a:fld>
            <a:endParaRPr lang="en-US" altLang="en-US" smtClean="0">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smtClean="0"/>
              <a:t>Project Organization</a:t>
            </a:r>
          </a:p>
        </p:txBody>
      </p:sp>
      <p:sp>
        <p:nvSpPr>
          <p:cNvPr id="8197" name="Rectangle 3"/>
          <p:cNvSpPr>
            <a:spLocks noGrp="1" noChangeArrowheads="1"/>
          </p:cNvSpPr>
          <p:nvPr>
            <p:ph type="body" idx="1"/>
          </p:nvPr>
        </p:nvSpPr>
        <p:spPr>
          <a:xfrm>
            <a:off x="457200" y="1870075"/>
            <a:ext cx="8229600" cy="4302125"/>
          </a:xfrm>
        </p:spPr>
        <p:txBody>
          <a:bodyPr/>
          <a:lstStyle/>
          <a:p>
            <a:pPr eaLnBrk="1" hangingPunct="1">
              <a:lnSpc>
                <a:spcPct val="90000"/>
              </a:lnSpc>
              <a:spcBef>
                <a:spcPct val="25000"/>
              </a:spcBef>
              <a:buFont typeface="Wingdings" pitchFamily="2" charset="2"/>
              <a:buNone/>
            </a:pPr>
            <a:r>
              <a:rPr lang="en-US" altLang="en-US" sz="1800" b="1" dirty="0" smtClean="0"/>
              <a:t>Communication</a:t>
            </a:r>
          </a:p>
          <a:p>
            <a:pPr lvl="1" eaLnBrk="1" hangingPunct="1">
              <a:lnSpc>
                <a:spcPct val="90000"/>
              </a:lnSpc>
              <a:spcBef>
                <a:spcPct val="25000"/>
              </a:spcBef>
              <a:buFont typeface="Wingdings" pitchFamily="2" charset="2"/>
              <a:buChar char="v"/>
            </a:pPr>
            <a:r>
              <a:rPr lang="en-US" altLang="en-US" sz="1600" dirty="0" smtClean="0"/>
              <a:t>Project Kickoff Meetings</a:t>
            </a:r>
          </a:p>
          <a:p>
            <a:pPr lvl="2" eaLnBrk="1" hangingPunct="1">
              <a:lnSpc>
                <a:spcPct val="90000"/>
              </a:lnSpc>
              <a:spcBef>
                <a:spcPct val="25000"/>
              </a:spcBef>
              <a:buFont typeface="Wingdings" pitchFamily="2" charset="2"/>
              <a:buChar char="Ø"/>
            </a:pPr>
            <a:r>
              <a:rPr lang="en-US" altLang="en-US" sz="1400" dirty="0" smtClean="0"/>
              <a:t>Steering Committee – </a:t>
            </a:r>
            <a:r>
              <a:rPr lang="en-US" altLang="en-US" sz="1400" dirty="0" smtClean="0"/>
              <a:t>9/15/2014</a:t>
            </a:r>
            <a:endParaRPr lang="en-US" altLang="en-US" sz="1400" dirty="0" smtClean="0"/>
          </a:p>
          <a:p>
            <a:pPr lvl="2" eaLnBrk="1" hangingPunct="1">
              <a:lnSpc>
                <a:spcPct val="90000"/>
              </a:lnSpc>
              <a:spcBef>
                <a:spcPct val="25000"/>
              </a:spcBef>
              <a:buFont typeface="Wingdings" pitchFamily="2" charset="2"/>
              <a:buChar char="Ø"/>
            </a:pPr>
            <a:r>
              <a:rPr lang="en-US" altLang="en-US" sz="1400" dirty="0" smtClean="0"/>
              <a:t>IS&amp;T – Core Team &amp; Extended Team –  week of </a:t>
            </a:r>
            <a:r>
              <a:rPr lang="en-US" altLang="en-US" sz="1400" dirty="0" smtClean="0"/>
              <a:t>09/15/2014</a:t>
            </a:r>
            <a:endParaRPr lang="en-US" altLang="en-US" sz="1400" dirty="0" smtClean="0"/>
          </a:p>
          <a:p>
            <a:pPr lvl="2" eaLnBrk="1" hangingPunct="1">
              <a:lnSpc>
                <a:spcPct val="90000"/>
              </a:lnSpc>
              <a:spcBef>
                <a:spcPct val="25000"/>
              </a:spcBef>
              <a:buFont typeface="Wingdings" pitchFamily="2" charset="2"/>
              <a:buChar char="Ø"/>
            </a:pPr>
            <a:r>
              <a:rPr lang="en-US" altLang="en-US" sz="1400" dirty="0" err="1" smtClean="0"/>
              <a:t>SAPbiz</a:t>
            </a:r>
            <a:r>
              <a:rPr lang="en-US" altLang="en-US" sz="1400" dirty="0" smtClean="0"/>
              <a:t> – </a:t>
            </a:r>
            <a:r>
              <a:rPr lang="en-US" altLang="en-US" sz="1400" dirty="0" smtClean="0"/>
              <a:t>09/22/2014</a:t>
            </a:r>
            <a:endParaRPr lang="en-US" altLang="en-US" sz="1400" dirty="0" smtClean="0"/>
          </a:p>
          <a:p>
            <a:pPr lvl="1" eaLnBrk="1" hangingPunct="1">
              <a:lnSpc>
                <a:spcPct val="90000"/>
              </a:lnSpc>
              <a:spcBef>
                <a:spcPct val="25000"/>
              </a:spcBef>
              <a:buFont typeface="Wingdings" pitchFamily="2" charset="2"/>
              <a:buChar char="v"/>
            </a:pPr>
            <a:r>
              <a:rPr lang="en-US" altLang="en-US" sz="1600" dirty="0" smtClean="0"/>
              <a:t>Monthly Meetings</a:t>
            </a:r>
          </a:p>
          <a:p>
            <a:pPr lvl="2" eaLnBrk="1" hangingPunct="1">
              <a:lnSpc>
                <a:spcPct val="90000"/>
              </a:lnSpc>
              <a:spcBef>
                <a:spcPct val="25000"/>
              </a:spcBef>
              <a:buFont typeface="Wingdings" pitchFamily="2" charset="2"/>
              <a:buChar char="Ø"/>
            </a:pPr>
            <a:r>
              <a:rPr lang="en-US" altLang="en-US" sz="1400" dirty="0" smtClean="0"/>
              <a:t>Steering Committee</a:t>
            </a:r>
          </a:p>
          <a:p>
            <a:pPr lvl="2" eaLnBrk="1" hangingPunct="1">
              <a:lnSpc>
                <a:spcPct val="90000"/>
              </a:lnSpc>
              <a:spcBef>
                <a:spcPct val="25000"/>
              </a:spcBef>
              <a:buFont typeface="Wingdings" pitchFamily="2" charset="2"/>
              <a:buChar char="Ø"/>
            </a:pPr>
            <a:r>
              <a:rPr lang="en-US" altLang="en-US" sz="1400" dirty="0" err="1" smtClean="0"/>
              <a:t>SAPbiz</a:t>
            </a:r>
            <a:endParaRPr lang="en-US" altLang="en-US" sz="1400" dirty="0" smtClean="0"/>
          </a:p>
          <a:p>
            <a:pPr lvl="1" eaLnBrk="1" hangingPunct="1">
              <a:lnSpc>
                <a:spcPct val="90000"/>
              </a:lnSpc>
              <a:spcBef>
                <a:spcPct val="25000"/>
              </a:spcBef>
              <a:buFont typeface="Wingdings" pitchFamily="2" charset="2"/>
              <a:buChar char="v"/>
            </a:pPr>
            <a:r>
              <a:rPr lang="en-US" altLang="en-US" sz="1600" dirty="0" smtClean="0"/>
              <a:t>Weekly Meetings</a:t>
            </a:r>
          </a:p>
          <a:p>
            <a:pPr lvl="2" eaLnBrk="1" hangingPunct="1">
              <a:lnSpc>
                <a:spcPct val="90000"/>
              </a:lnSpc>
              <a:spcBef>
                <a:spcPct val="25000"/>
              </a:spcBef>
              <a:buFont typeface="Wingdings" pitchFamily="2" charset="2"/>
              <a:buChar char="Ø"/>
            </a:pPr>
            <a:r>
              <a:rPr lang="en-US" altLang="en-US" sz="1400" dirty="0" smtClean="0"/>
              <a:t>Core Team</a:t>
            </a:r>
          </a:p>
          <a:p>
            <a:pPr lvl="2" eaLnBrk="1" hangingPunct="1">
              <a:lnSpc>
                <a:spcPct val="90000"/>
              </a:lnSpc>
              <a:spcBef>
                <a:spcPct val="25000"/>
              </a:spcBef>
              <a:buFont typeface="Wingdings" pitchFamily="2" charset="2"/>
              <a:buChar char="Ø"/>
            </a:pPr>
            <a:r>
              <a:rPr lang="en-US" altLang="en-US" sz="1400" dirty="0" smtClean="0"/>
              <a:t>Test Coordinators - Business  &amp; IS&amp;T</a:t>
            </a:r>
          </a:p>
          <a:p>
            <a:pPr lvl="1" eaLnBrk="1" hangingPunct="1">
              <a:lnSpc>
                <a:spcPct val="90000"/>
              </a:lnSpc>
              <a:spcBef>
                <a:spcPct val="25000"/>
              </a:spcBef>
              <a:buFont typeface="Wingdings" pitchFamily="2" charset="2"/>
              <a:buChar char="v"/>
            </a:pPr>
            <a:r>
              <a:rPr lang="en-US" altLang="en-US" sz="1600" dirty="0" smtClean="0"/>
              <a:t>Email lists</a:t>
            </a:r>
          </a:p>
          <a:p>
            <a:pPr lvl="1" eaLnBrk="1" hangingPunct="1">
              <a:lnSpc>
                <a:spcPct val="90000"/>
              </a:lnSpc>
              <a:spcBef>
                <a:spcPct val="25000"/>
              </a:spcBef>
              <a:buFont typeface="Wingdings" pitchFamily="2" charset="2"/>
              <a:buChar char="v"/>
            </a:pPr>
            <a:r>
              <a:rPr lang="en-US" altLang="en-US" sz="1600" dirty="0" smtClean="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https://wikis.mit.edu/confluence/display/sapscripts/2014+Year+End+SAP+Support+Pack+Project</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rPr>
              <a:t>Contains project plans, test plans, general information, </a:t>
            </a:r>
            <a:r>
              <a:rPr lang="en-US" altLang="en-US" sz="1100" b="1" dirty="0" err="1" smtClean="0">
                <a:solidFill>
                  <a:srgbClr val="002060"/>
                </a:solidFill>
              </a:rPr>
              <a:t>etc</a:t>
            </a:r>
            <a:r>
              <a:rPr lang="en-US" altLang="en-US" sz="1100" b="1" dirty="0" smtClean="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smtClean="0">
                <a:solidFill>
                  <a:srgbClr val="002060"/>
                </a:solidFill>
              </a:rPr>
              <a:t>Don’t have access please contact Frank Quern (fquern@mit.edu)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latin typeface="Arial" charset="0"/>
              </a:rPr>
              <a:pPr/>
              <a:t>9/11/2014</a:t>
            </a:fld>
            <a:endParaRPr lang="en-US" altLang="en-US" smtClean="0">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latin typeface="Arial" charset="0"/>
              </a:rPr>
              <a:pPr/>
              <a:t>7</a:t>
            </a:fld>
            <a:endParaRPr lang="en-US" altLang="en-US" smtClean="0">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smtClean="0"/>
              <a:t>Roles &amp; Responsibilities</a:t>
            </a:r>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smtClean="0"/>
              <a:t>Lets jump to the project wiki …</a:t>
            </a:r>
          </a:p>
          <a:p>
            <a:pPr eaLnBrk="1" hangingPunct="1">
              <a:buFont typeface="Wingdings" pitchFamily="2" charset="2"/>
              <a:buNone/>
            </a:pPr>
            <a:r>
              <a:rPr lang="en-US" altLang="en-US" sz="2000" dirty="0" smtClean="0"/>
              <a:t>	</a:t>
            </a:r>
            <a:r>
              <a:rPr lang="en-US" altLang="en-US" sz="1400" dirty="0" smtClean="0"/>
              <a:t>to look at the Project Scope</a:t>
            </a:r>
          </a:p>
          <a:p>
            <a:pPr eaLnBrk="1" hangingPunct="1">
              <a:buFont typeface="Wingdings" pitchFamily="2" charset="2"/>
              <a:buNone/>
            </a:pPr>
            <a:r>
              <a:rPr lang="en-US" altLang="en-US" sz="1400" dirty="0" smtClean="0"/>
              <a:t>	to look at the Team Roles &amp; Responsibilities</a:t>
            </a:r>
          </a:p>
          <a:p>
            <a:pPr eaLnBrk="1" hangingPunct="1">
              <a:buFont typeface="Wingdings" pitchFamily="2" charset="2"/>
              <a:buNone/>
            </a:pPr>
            <a:r>
              <a:rPr lang="en-US" altLang="en-US" sz="1400" dirty="0" smtClean="0"/>
              <a:t>	to look at the Technical Landscape</a:t>
            </a:r>
          </a:p>
          <a:p>
            <a:pPr eaLnBrk="1" hangingPunct="1">
              <a:buFont typeface="Wingdings" pitchFamily="2" charset="2"/>
              <a:buNone/>
            </a:pPr>
            <a:r>
              <a:rPr lang="en-US" altLang="en-US" sz="1400" dirty="0" smtClean="0"/>
              <a:t>	to look at the Project Transport Management Process</a:t>
            </a:r>
          </a:p>
          <a:p>
            <a:pPr eaLnBrk="1" hangingPunct="1">
              <a:buFont typeface="Wingdings" pitchFamily="2" charset="2"/>
              <a:buNone/>
            </a:pPr>
            <a:r>
              <a:rPr lang="en-US" altLang="en-US" sz="1400" dirty="0" smtClean="0"/>
              <a:t>	to look at the Project Testing Plan</a:t>
            </a:r>
          </a:p>
          <a:p>
            <a:pPr eaLnBrk="1" hangingPunct="1">
              <a:buFont typeface="Wingdings" pitchFamily="2" charset="2"/>
              <a:buNone/>
            </a:pPr>
            <a:r>
              <a:rPr lang="en-US" altLang="en-US" sz="1400" dirty="0" smtClean="0"/>
              <a:t>	to look at the Schedule</a:t>
            </a:r>
          </a:p>
          <a:p>
            <a:pPr marL="469900" lvl="2" indent="-469900" eaLnBrk="1" hangingPunct="1">
              <a:buSzPct val="70000"/>
              <a:buFont typeface="Wingdings" pitchFamily="2" charset="2"/>
              <a:buNone/>
            </a:pPr>
            <a:endParaRPr lang="en-US" altLang="en-US" sz="1100" b="1" dirty="0" smtClean="0">
              <a:solidFill>
                <a:srgbClr val="002060"/>
              </a:solidFill>
            </a:endParaRPr>
          </a:p>
          <a:p>
            <a:pPr marL="469900" lvl="2" indent="-469900" eaLnBrk="1" hangingPunct="1">
              <a:buSzPct val="70000"/>
              <a:buFont typeface="Wingdings" pitchFamily="2" charset="2"/>
              <a:buNone/>
            </a:pPr>
            <a:r>
              <a:rPr lang="en-US" altLang="en-US" sz="1100" b="1" dirty="0" smtClean="0">
                <a:solidFill>
                  <a:srgbClr val="002060"/>
                </a:solidFill>
                <a:hlinkClick r:id="rId3"/>
              </a:rPr>
              <a:t>Link to project wiki</a:t>
            </a:r>
            <a:endParaRPr lang="en-US" altLang="en-US" sz="1100" b="1" dirty="0" smtClean="0">
              <a:solidFill>
                <a:srgbClr val="002060"/>
              </a:solidFill>
            </a:endParaRPr>
          </a:p>
          <a:p>
            <a:pPr eaLnBrk="1" hangingPunct="1">
              <a:buFont typeface="Wingdings" pitchFamily="2" charset="2"/>
              <a:buNone/>
            </a:pPr>
            <a:endParaRPr lang="en-US" altLang="en-US" sz="2000" dirty="0" smtClean="0"/>
          </a:p>
          <a:p>
            <a:pPr eaLnBrk="1" hangingPunct="1">
              <a:buFont typeface="Wingdings" pitchFamily="2" charset="2"/>
              <a:buNone/>
            </a:pPr>
            <a:endParaRPr lang="en-US" altLang="en-US" sz="2000" dirty="0" smtClean="0"/>
          </a:p>
          <a:p>
            <a:pPr eaLnBrk="1" hangingPunct="1">
              <a:buFont typeface="Wingdings" pitchFamily="2" charset="2"/>
              <a:buNone/>
            </a:pPr>
            <a:endParaRPr lang="en-US" altLang="en-US"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latin typeface="Arial" charset="0"/>
              </a:rPr>
              <a:pPr/>
              <a:t>9/11/2014</a:t>
            </a:fld>
            <a:endParaRPr lang="en-US" altLang="en-US" smtClean="0">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latin typeface="Arial" charset="0"/>
              </a:rPr>
              <a:pPr/>
              <a:t>8</a:t>
            </a:fld>
            <a:endParaRPr lang="en-US" altLang="en-US" smtClean="0">
              <a:latin typeface="Arial" charset="0"/>
            </a:endParaRPr>
          </a:p>
        </p:txBody>
      </p:sp>
      <p:sp>
        <p:nvSpPr>
          <p:cNvPr id="11268" name="Rectangle 2"/>
          <p:cNvSpPr>
            <a:spLocks noGrp="1" noChangeArrowheads="1"/>
          </p:cNvSpPr>
          <p:nvPr>
            <p:ph type="title"/>
          </p:nvPr>
        </p:nvSpPr>
        <p:spPr>
          <a:xfrm>
            <a:off x="457200" y="533400"/>
            <a:ext cx="8229600" cy="914400"/>
          </a:xfrm>
        </p:spPr>
        <p:txBody>
          <a:bodyPr/>
          <a:lstStyle/>
          <a:p>
            <a:pPr eaLnBrk="1" hangingPunct="1"/>
            <a:r>
              <a:rPr lang="en-US" altLang="en-US" sz="3200" smtClean="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1800" b="1" dirty="0" smtClean="0"/>
              <a:t>Other non-support pack project work </a:t>
            </a:r>
            <a:r>
              <a:rPr lang="en-US" altLang="en-US" sz="1400" b="1" dirty="0" smtClean="0"/>
              <a:t>(during SP project timeline)</a:t>
            </a:r>
          </a:p>
          <a:p>
            <a:pPr eaLnBrk="1" hangingPunct="1">
              <a:spcBef>
                <a:spcPct val="25000"/>
              </a:spcBef>
              <a:buFont typeface="Wingdings" pitchFamily="2" charset="2"/>
              <a:buNone/>
            </a:pPr>
            <a:r>
              <a:rPr lang="en-US" altLang="en-US" sz="1800" b="1" dirty="0" smtClean="0"/>
              <a:t> </a:t>
            </a:r>
          </a:p>
          <a:p>
            <a:pPr lvl="1" eaLnBrk="1" hangingPunct="1">
              <a:spcBef>
                <a:spcPct val="25000"/>
              </a:spcBef>
              <a:buFont typeface="Wingdings" pitchFamily="2" charset="2"/>
              <a:buChar char="v"/>
            </a:pPr>
            <a:r>
              <a:rPr lang="en-US" altLang="en-US" sz="1400" dirty="0" smtClean="0"/>
              <a:t>Atlas 4.0</a:t>
            </a:r>
          </a:p>
          <a:p>
            <a:pPr lvl="2" eaLnBrk="1" hangingPunct="1">
              <a:spcBef>
                <a:spcPct val="25000"/>
              </a:spcBef>
              <a:buFont typeface="Wingdings" pitchFamily="2" charset="2"/>
              <a:buChar char="v"/>
            </a:pPr>
            <a:r>
              <a:rPr lang="en-US" altLang="en-US" sz="1000" dirty="0" smtClean="0"/>
              <a:t>JV Suite</a:t>
            </a:r>
          </a:p>
          <a:p>
            <a:pPr lvl="2" eaLnBrk="1" hangingPunct="1">
              <a:spcBef>
                <a:spcPct val="25000"/>
              </a:spcBef>
              <a:buFont typeface="Wingdings" pitchFamily="2" charset="2"/>
              <a:buChar char="v"/>
            </a:pPr>
            <a:r>
              <a:rPr lang="en-US" altLang="en-US" sz="1000" dirty="0" smtClean="0"/>
              <a:t>Commuting Benefits</a:t>
            </a:r>
          </a:p>
          <a:p>
            <a:pPr lvl="2" eaLnBrk="1" hangingPunct="1">
              <a:spcBef>
                <a:spcPct val="25000"/>
              </a:spcBef>
              <a:buFont typeface="Wingdings" pitchFamily="2" charset="2"/>
              <a:buChar char="v"/>
            </a:pPr>
            <a:r>
              <a:rPr lang="en-US" altLang="en-US" sz="1000" dirty="0" smtClean="0"/>
              <a:t>Events Application Enhancements</a:t>
            </a:r>
          </a:p>
          <a:p>
            <a:pPr lvl="2" eaLnBrk="1" hangingPunct="1">
              <a:spcBef>
                <a:spcPct val="25000"/>
              </a:spcBef>
              <a:buFont typeface="Wingdings" pitchFamily="2" charset="2"/>
              <a:buChar char="v"/>
            </a:pPr>
            <a:r>
              <a:rPr lang="en-US" altLang="en-US" sz="1000" dirty="0" smtClean="0"/>
              <a:t>Atlas Maintenance</a:t>
            </a:r>
            <a:endParaRPr lang="en-US" altLang="en-US" sz="1000" dirty="0"/>
          </a:p>
          <a:p>
            <a:pPr lvl="2" eaLnBrk="1" hangingPunct="1">
              <a:spcBef>
                <a:spcPct val="25000"/>
              </a:spcBef>
              <a:buFont typeface="Wingdings" pitchFamily="2" charset="2"/>
              <a:buChar char="v"/>
            </a:pPr>
            <a:endParaRPr lang="en-US" altLang="en-US" sz="1000" dirty="0" smtClean="0"/>
          </a:p>
          <a:p>
            <a:pPr lvl="1" eaLnBrk="1" hangingPunct="1">
              <a:spcBef>
                <a:spcPct val="25000"/>
              </a:spcBef>
              <a:buFont typeface="Wingdings" pitchFamily="2" charset="2"/>
              <a:buChar char="v"/>
            </a:pPr>
            <a:r>
              <a:rPr lang="en-US" altLang="en-US" sz="1400" dirty="0" smtClean="0"/>
              <a:t>Other activities</a:t>
            </a:r>
            <a:endParaRPr lang="en-US" altLang="en-US" sz="1200" b="1" dirty="0" smtClean="0"/>
          </a:p>
          <a:p>
            <a:pPr lvl="2" eaLnBrk="1" hangingPunct="1">
              <a:spcBef>
                <a:spcPct val="25000"/>
              </a:spcBef>
              <a:buFont typeface="Wingdings" pitchFamily="2" charset="2"/>
              <a:buNone/>
            </a:pPr>
            <a:endParaRPr lang="en-US" altLang="en-US" sz="1200" b="1" dirty="0" smtClean="0"/>
          </a:p>
          <a:p>
            <a:pPr lvl="2" eaLnBrk="1" hangingPunct="1">
              <a:spcBef>
                <a:spcPct val="25000"/>
              </a:spcBef>
              <a:buFont typeface="Wingdings" pitchFamily="2" charset="2"/>
              <a:buChar char="Ø"/>
            </a:pPr>
            <a:r>
              <a:rPr lang="en-US" altLang="en-US" sz="1200" dirty="0" smtClean="0"/>
              <a:t>…</a:t>
            </a:r>
          </a:p>
          <a:p>
            <a:pPr lvl="2" eaLnBrk="1" hangingPunct="1">
              <a:spcBef>
                <a:spcPct val="25000"/>
              </a:spcBef>
              <a:buFont typeface="Wingdings" pitchFamily="2" charset="2"/>
              <a:buChar char="Ø"/>
            </a:pPr>
            <a:r>
              <a:rPr lang="en-US" altLang="en-US" sz="1200" dirty="0" smtClean="0"/>
              <a:t>…</a:t>
            </a:r>
          </a:p>
          <a:p>
            <a:pPr lvl="2" eaLnBrk="1" hangingPunct="1">
              <a:spcBef>
                <a:spcPct val="25000"/>
              </a:spcBef>
              <a:buFont typeface="Wingdings" pitchFamily="2" charset="2"/>
              <a:buNone/>
            </a:pPr>
            <a:endParaRPr lang="en-US" altLang="en-US" sz="12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latin typeface="Arial" charset="0"/>
              </a:rPr>
              <a:pPr/>
              <a:t>9/11/2014</a:t>
            </a:fld>
            <a:endParaRPr lang="en-US" altLang="en-US" smtClean="0">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latin typeface="Arial" charset="0"/>
              </a:rPr>
              <a:pPr/>
              <a:t>9</a:t>
            </a:fld>
            <a:endParaRPr lang="en-US" altLang="en-US" smtClean="0">
              <a:latin typeface="Arial" charset="0"/>
            </a:endParaRPr>
          </a:p>
        </p:txBody>
      </p:sp>
      <p:sp>
        <p:nvSpPr>
          <p:cNvPr id="10244" name="Rectangle 2"/>
          <p:cNvSpPr>
            <a:spLocks noGrp="1" noChangeArrowheads="1"/>
          </p:cNvSpPr>
          <p:nvPr>
            <p:ph type="title"/>
          </p:nvPr>
        </p:nvSpPr>
        <p:spPr>
          <a:xfrm>
            <a:off x="457200" y="533400"/>
            <a:ext cx="8229600" cy="914400"/>
          </a:xfrm>
        </p:spPr>
        <p:txBody>
          <a:bodyPr/>
          <a:lstStyle/>
          <a:p>
            <a:pPr eaLnBrk="1" hangingPunct="1"/>
            <a:r>
              <a:rPr lang="en-US" altLang="en-US" sz="3200" smtClean="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1800" b="1" dirty="0" smtClean="0"/>
              <a:t>Identified Risks</a:t>
            </a:r>
          </a:p>
          <a:p>
            <a:pPr lvl="1" eaLnBrk="1" hangingPunct="1">
              <a:spcBef>
                <a:spcPct val="25000"/>
              </a:spcBef>
              <a:buFont typeface="Wingdings" pitchFamily="2" charset="2"/>
              <a:buChar char="v"/>
              <a:defRPr/>
            </a:pPr>
            <a:r>
              <a:rPr lang="en-US" sz="1200" dirty="0" smtClean="0"/>
              <a:t>Delay in SAP Releases</a:t>
            </a:r>
          </a:p>
          <a:p>
            <a:pPr lvl="1" eaLnBrk="1" hangingPunct="1">
              <a:spcBef>
                <a:spcPct val="25000"/>
              </a:spcBef>
              <a:buFont typeface="Wingdings" pitchFamily="2" charset="2"/>
              <a:buChar char="v"/>
              <a:defRPr/>
            </a:pPr>
            <a:endParaRPr lang="en-US" sz="1200" dirty="0" smtClean="0"/>
          </a:p>
          <a:p>
            <a:pPr lvl="1" eaLnBrk="1" hangingPunct="1">
              <a:spcBef>
                <a:spcPct val="25000"/>
              </a:spcBef>
              <a:buFont typeface="Wingdings" pitchFamily="2" charset="2"/>
              <a:buChar char="v"/>
              <a:defRPr/>
            </a:pPr>
            <a:r>
              <a:rPr lang="en-US" sz="1200" dirty="0" smtClean="0"/>
              <a:t>QA </a:t>
            </a:r>
            <a:r>
              <a:rPr lang="en-US" sz="1200" dirty="0" smtClean="0"/>
              <a:t>Upgrade</a:t>
            </a:r>
          </a:p>
          <a:p>
            <a:pPr lvl="2" eaLnBrk="1" hangingPunct="1">
              <a:spcBef>
                <a:spcPct val="25000"/>
              </a:spcBef>
              <a:buFont typeface="Wingdings" pitchFamily="2" charset="2"/>
              <a:buChar char="v"/>
              <a:defRPr/>
            </a:pPr>
            <a:r>
              <a:rPr lang="en-US" sz="1000" dirty="0" smtClean="0"/>
              <a:t>Application has been upgraded during the summer</a:t>
            </a:r>
          </a:p>
          <a:p>
            <a:pPr lvl="2" eaLnBrk="1" hangingPunct="1">
              <a:spcBef>
                <a:spcPct val="25000"/>
              </a:spcBef>
              <a:buFont typeface="Wingdings" pitchFamily="2" charset="2"/>
              <a:buChar char="v"/>
              <a:defRPr/>
            </a:pPr>
            <a:r>
              <a:rPr lang="en-US" sz="1000" dirty="0" smtClean="0"/>
              <a:t>This will be the first time a lot of folks will have been in the upgraded system</a:t>
            </a:r>
            <a:endParaRPr lang="en-US" sz="1000" dirty="0" smtClean="0"/>
          </a:p>
          <a:p>
            <a:pPr lvl="2" eaLnBrk="1" hangingPunct="1">
              <a:spcBef>
                <a:spcPct val="25000"/>
              </a:spcBef>
              <a:buFont typeface="Wingdings" pitchFamily="2" charset="2"/>
              <a:buChar char="v"/>
              <a:defRPr/>
            </a:pPr>
            <a:endParaRPr lang="en-US" sz="1200" dirty="0" smtClean="0"/>
          </a:p>
          <a:p>
            <a:pPr lvl="1" eaLnBrk="1" hangingPunct="1">
              <a:spcBef>
                <a:spcPct val="25000"/>
              </a:spcBef>
              <a:buFont typeface="Wingdings" pitchFamily="2" charset="2"/>
              <a:buChar char="v"/>
              <a:defRPr/>
            </a:pPr>
            <a:r>
              <a:rPr lang="en-US" sz="1200" dirty="0" smtClean="0"/>
              <a:t>Two Phase Testing Approach</a:t>
            </a:r>
          </a:p>
          <a:p>
            <a:pPr lvl="2" eaLnBrk="1" hangingPunct="1">
              <a:spcBef>
                <a:spcPct val="25000"/>
              </a:spcBef>
              <a:buFont typeface="Wingdings" pitchFamily="2" charset="2"/>
              <a:buChar char="Ø"/>
              <a:defRPr/>
            </a:pPr>
            <a:r>
              <a:rPr lang="en-US" sz="1200" dirty="0" smtClean="0"/>
              <a:t>Requires tight coordination and resource availability between the Business &amp; IS&amp;T</a:t>
            </a:r>
          </a:p>
          <a:p>
            <a:pPr lvl="2" eaLnBrk="1" hangingPunct="1">
              <a:spcBef>
                <a:spcPct val="25000"/>
              </a:spcBef>
              <a:buFont typeface="Wingdings" pitchFamily="2" charset="2"/>
              <a:buChar char="Ø"/>
              <a:defRPr/>
            </a:pPr>
            <a:r>
              <a:rPr lang="en-US" sz="1200" dirty="0" smtClean="0"/>
              <a:t>But … we have </a:t>
            </a:r>
            <a:r>
              <a:rPr lang="en-US" sz="1200" dirty="0" smtClean="0"/>
              <a:t>four</a:t>
            </a:r>
            <a:r>
              <a:rPr lang="en-US" sz="1200" dirty="0" smtClean="0"/>
              <a:t> </a:t>
            </a:r>
            <a:r>
              <a:rPr lang="en-US" sz="1200" dirty="0" smtClean="0"/>
              <a:t>years experience with this approach</a:t>
            </a:r>
          </a:p>
          <a:p>
            <a:pPr lvl="2" eaLnBrk="1" hangingPunct="1">
              <a:spcBef>
                <a:spcPct val="25000"/>
              </a:spcBef>
              <a:buFont typeface="Wingdings" pitchFamily="2" charset="2"/>
              <a:buChar char="Ø"/>
              <a:defRPr/>
            </a:pPr>
            <a:endParaRPr lang="en-US" sz="1200" dirty="0" smtClean="0"/>
          </a:p>
          <a:p>
            <a:pPr lvl="1" eaLnBrk="1" hangingPunct="1">
              <a:spcBef>
                <a:spcPct val="25000"/>
              </a:spcBef>
              <a:buFont typeface="Wingdings" pitchFamily="2" charset="2"/>
              <a:buChar char="v"/>
              <a:defRPr/>
            </a:pPr>
            <a:r>
              <a:rPr lang="en-US" sz="1200" dirty="0" smtClean="0"/>
              <a:t>Resource availability for the project (both Business &amp; IS&amp;T)</a:t>
            </a:r>
          </a:p>
          <a:p>
            <a:pPr marL="471487" lvl="1" indent="0" eaLnBrk="1" hangingPunct="1">
              <a:spcBef>
                <a:spcPct val="25000"/>
              </a:spcBef>
              <a:buFont typeface="Wingdings" pitchFamily="2" charset="2"/>
              <a:buNone/>
              <a:defRPr/>
            </a:pPr>
            <a:r>
              <a:rPr lang="en-US" sz="1200" dirty="0" smtClean="0"/>
              <a:t> </a:t>
            </a:r>
          </a:p>
          <a:p>
            <a:pPr lvl="1" eaLnBrk="1" hangingPunct="1">
              <a:spcBef>
                <a:spcPct val="25000"/>
              </a:spcBef>
              <a:buFont typeface="Wingdings" pitchFamily="2" charset="2"/>
              <a:buChar char="v"/>
              <a:defRPr/>
            </a:pPr>
            <a:r>
              <a:rPr lang="en-US" sz="1200" dirty="0" smtClean="0"/>
              <a:t>Delay of implementation of pre-Support Pack Projects</a:t>
            </a:r>
            <a:endParaRPr lang="en-US" sz="1000" dirty="0" smtClean="0"/>
          </a:p>
          <a:p>
            <a:pPr lvl="2" eaLnBrk="1" hangingPunct="1">
              <a:spcBef>
                <a:spcPct val="25000"/>
              </a:spcBef>
              <a:buFont typeface="Wingdings" pitchFamily="2" charset="2"/>
              <a:buChar char="Ø"/>
              <a:defRPr/>
            </a:pPr>
            <a:r>
              <a:rPr lang="en-US" sz="1000" dirty="0" smtClean="0"/>
              <a:t>OE (scheduled for  October)</a:t>
            </a:r>
          </a:p>
          <a:p>
            <a:pPr lvl="2" eaLnBrk="1" hangingPunct="1">
              <a:spcBef>
                <a:spcPct val="25000"/>
              </a:spcBef>
              <a:buFont typeface="Wingdings" pitchFamily="2" charset="2"/>
              <a:buChar char="Ø"/>
              <a:defRPr/>
            </a:pPr>
            <a:endParaRPr lang="en-US" sz="1000" dirty="0" smtClean="0"/>
          </a:p>
          <a:p>
            <a:pPr lvl="1" eaLnBrk="1" hangingPunct="1">
              <a:spcBef>
                <a:spcPct val="25000"/>
              </a:spcBef>
              <a:buFont typeface="Wingdings" pitchFamily="2" charset="2"/>
              <a:buChar char="Ø"/>
              <a:defRPr/>
            </a:pPr>
            <a:r>
              <a:rPr lang="en-US" sz="1200" dirty="0" smtClean="0"/>
              <a:t>Impacts from other requested updates</a:t>
            </a:r>
            <a:endParaRPr lang="en-US" sz="1000" dirty="0" smtClean="0"/>
          </a:p>
          <a:p>
            <a:pPr lvl="2" eaLnBrk="1" hangingPunct="1">
              <a:spcBef>
                <a:spcPct val="25000"/>
              </a:spcBef>
              <a:buFont typeface="Wingdings" pitchFamily="2" charset="2"/>
              <a:buChar char="Ø"/>
              <a:defRPr/>
            </a:pPr>
            <a:r>
              <a:rPr lang="en-US" sz="1000" dirty="0" smtClean="0"/>
              <a:t>Atlas </a:t>
            </a:r>
            <a:r>
              <a:rPr lang="en-US" sz="1000" dirty="0" smtClean="0"/>
              <a:t>4.0</a:t>
            </a:r>
            <a:endParaRPr lang="en-US" sz="1000" dirty="0" smtClean="0"/>
          </a:p>
          <a:p>
            <a:pPr lvl="2" eaLnBrk="1" hangingPunct="1">
              <a:spcBef>
                <a:spcPct val="25000"/>
              </a:spcBef>
              <a:buFont typeface="Wingdings" pitchFamily="2" charset="2"/>
              <a:buChar char="Ø"/>
              <a:defRPr/>
            </a:pPr>
            <a:r>
              <a:rPr lang="en-US" sz="1000" dirty="0" smtClean="0"/>
              <a:t>Potential others TBD …</a:t>
            </a:r>
            <a:r>
              <a:rPr lang="en-US" sz="1000" dirty="0" smtClean="0"/>
              <a:t> </a:t>
            </a:r>
            <a:endParaRPr lang="en-US" sz="1000" dirty="0"/>
          </a:p>
          <a:p>
            <a:pPr marL="909637" lvl="2" indent="0" eaLnBrk="1" hangingPunct="1">
              <a:spcBef>
                <a:spcPct val="25000"/>
              </a:spcBef>
              <a:buFont typeface="Wingdings" pitchFamily="2" charset="2"/>
              <a:buNone/>
              <a:defRPr/>
            </a:pPr>
            <a:endParaRPr lang="en-US" sz="1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Quadrant</Template>
  <TotalTime>34898</TotalTime>
  <Words>398</Words>
  <Application>Microsoft Office PowerPoint</Application>
  <PresentationFormat>On-screen Show (4:3)</PresentationFormat>
  <Paragraphs>170</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AvantGarde</vt:lpstr>
      <vt:lpstr>Century Gothic</vt:lpstr>
      <vt:lpstr>Times New Roman</vt:lpstr>
      <vt:lpstr>Wingdings</vt:lpstr>
      <vt:lpstr>Quadrant</vt:lpstr>
      <vt:lpstr>    </vt:lpstr>
      <vt:lpstr>Agenda</vt:lpstr>
      <vt:lpstr>Background </vt:lpstr>
      <vt:lpstr>Background </vt:lpstr>
      <vt:lpstr>Project Organization</vt:lpstr>
      <vt:lpstr>Project Organization</vt:lpstr>
      <vt:lpstr>Roles &amp; Responsibilities</vt:lpstr>
      <vt:lpstr>Other Non-SP Projects</vt:lpstr>
      <vt:lpstr>Project Risks</vt:lpstr>
      <vt:lpstr>Important Dates</vt:lpstr>
      <vt:lpstr>Next Steps</vt:lpstr>
      <vt:lpstr>Questions?</vt:lpstr>
    </vt:vector>
  </TitlesOfParts>
  <Company>Administrative Computing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Broad OPM Replacement Analysis</dc:title>
  <dc:creator>Jenette Simpson</dc:creator>
  <cp:lastModifiedBy>Frank Quern</cp:lastModifiedBy>
  <cp:revision>631</cp:revision>
  <cp:lastPrinted>1601-01-01T00:00:00Z</cp:lastPrinted>
  <dcterms:created xsi:type="dcterms:W3CDTF">2004-07-29T20:09:46Z</dcterms:created>
  <dcterms:modified xsi:type="dcterms:W3CDTF">2014-09-12T01:55:39Z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7</vt:i4>
  </property>
</Properties>
</file>