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720" r:id="rId3"/>
    <p:sldMasterId id="2147483756" r:id="rId4"/>
    <p:sldMasterId id="2147483768" r:id="rId5"/>
    <p:sldMasterId id="2147483780" r:id="rId6"/>
  </p:sldMasterIdLst>
  <p:notesMasterIdLst>
    <p:notesMasterId r:id="rId16"/>
  </p:notesMasterIdLst>
  <p:sldIdLst>
    <p:sldId id="258" r:id="rId7"/>
    <p:sldId id="260" r:id="rId8"/>
    <p:sldId id="262" r:id="rId9"/>
    <p:sldId id="266" r:id="rId10"/>
    <p:sldId id="269" r:id="rId11"/>
    <p:sldId id="270" r:id="rId12"/>
    <p:sldId id="276" r:id="rId13"/>
    <p:sldId id="275" r:id="rId14"/>
    <p:sldId id="271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3" autoAdjust="0"/>
    <p:restoredTop sz="94660"/>
  </p:normalViewPr>
  <p:slideViewPr>
    <p:cSldViewPr snapToGrid="0">
      <p:cViewPr varScale="1">
        <p:scale>
          <a:sx n="55" d="100"/>
          <a:sy n="55" d="100"/>
        </p:scale>
        <p:origin x="547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5216D4-0711-494B-A8C3-6273DFDC4641}" type="datetimeFigureOut">
              <a:rPr lang="en-US" smtClean="0"/>
              <a:t>2/16/2015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2E69E0-FF03-4434-A7B3-627DBC8D4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838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86D5325A-5725-4B6E-AD0A-0135DECE6F7D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33601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FC759070-2D30-4930-A7A5-C792368D45FD}" type="slidenum">
              <a:rPr lang="en-US" altLang="en-US" smtClean="0">
                <a:latin typeface="Arial" charset="0"/>
              </a:rPr>
              <a:pPr/>
              <a:t>2</a:t>
            </a:fld>
            <a:endParaRPr lang="en-US" alt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5327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B878404A-8E70-4934-AD3B-8CDC193E9435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3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22202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F620DD23-C04E-4EB2-A59F-40A497E07C7D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4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69005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38D8BCF-20AE-46AD-ACB5-BE07E815A966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5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23910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422286FD-E908-413E-A439-237CD7EA1440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6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07269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4AB8940D-6BAC-468C-8B40-5D36C547873B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9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4607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08000" y="990600"/>
            <a:ext cx="1016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508001" y="304800"/>
            <a:ext cx="11188700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600" y="6248400"/>
            <a:ext cx="1117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200" y="6248400"/>
            <a:ext cx="1219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16000" y="1371600"/>
            <a:ext cx="102616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16000" y="3765550"/>
            <a:ext cx="102616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DA706-5F3A-4E6F-9BD5-7D29E60E1620}" type="datetime1">
              <a:rPr lang="en-US">
                <a:solidFill>
                  <a:srgbClr val="000000"/>
                </a:solidFill>
              </a:rPr>
              <a:pPr>
                <a:defRPr/>
              </a:pPr>
              <a:t>2/16/2015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E562E7CA-F0CA-4877-963C-FE33FBC2FD8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1875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F99E1-F981-4F8C-B6A9-68BB06DDE704}" type="datetime1">
              <a:rPr lang="en-US">
                <a:solidFill>
                  <a:srgbClr val="000000"/>
                </a:solidFill>
              </a:rPr>
              <a:pPr>
                <a:defRPr/>
              </a:pPr>
              <a:t>2/16/2015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4584B-0216-4274-98C8-246FB1990E3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12714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533401"/>
            <a:ext cx="27432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533401"/>
            <a:ext cx="80264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00857-D06C-4731-A669-77AEE6E688D5}" type="datetime1">
              <a:rPr lang="en-US">
                <a:solidFill>
                  <a:srgbClr val="000000"/>
                </a:solidFill>
              </a:rPr>
              <a:pPr>
                <a:defRPr/>
              </a:pPr>
              <a:t>2/16/2015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1B964-7CC4-49D6-8FEC-05D72BED44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85991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08000" y="990600"/>
            <a:ext cx="1016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508001" y="304800"/>
            <a:ext cx="11188700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600" y="6248400"/>
            <a:ext cx="1117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200" y="6248400"/>
            <a:ext cx="1219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16000" y="1371600"/>
            <a:ext cx="102616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16000" y="3765550"/>
            <a:ext cx="102616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DA706-5F3A-4E6F-9BD5-7D29E60E1620}" type="datetime1">
              <a:rPr lang="en-US">
                <a:solidFill>
                  <a:srgbClr val="000000"/>
                </a:solidFill>
              </a:rPr>
              <a:pPr>
                <a:defRPr/>
              </a:pPr>
              <a:t>2/16/2015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E562E7CA-F0CA-4877-963C-FE33FBC2FD8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7142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A33B2-8DCB-4A4F-8E8D-FED4DE111A0F}" type="datetime1">
              <a:rPr lang="en-US">
                <a:solidFill>
                  <a:srgbClr val="000000"/>
                </a:solidFill>
              </a:rPr>
              <a:pPr>
                <a:defRPr/>
              </a:pPr>
              <a:t>2/16/2015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81D28-AAB3-4081-BDFD-027C4F5938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60460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DC5D7-9D23-46B0-BD83-FB21F5A218ED}" type="datetime1">
              <a:rPr lang="en-US">
                <a:solidFill>
                  <a:srgbClr val="000000"/>
                </a:solidFill>
              </a:rPr>
              <a:pPr>
                <a:defRPr/>
              </a:pPr>
              <a:t>2/16/2015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6846F-670F-41EB-9496-0EB6DEEDF43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3351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D0394-D9C9-4FF4-B6FE-DDE49D34DC44}" type="datetime1">
              <a:rPr lang="en-US">
                <a:solidFill>
                  <a:srgbClr val="000000"/>
                </a:solidFill>
              </a:rPr>
              <a:pPr>
                <a:defRPr/>
              </a:pPr>
              <a:t>2/16/2015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68EE3-4774-4D89-8570-BC699DA1BC0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97870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F91F5-947E-433F-AB0F-0B310DCB1CF5}" type="datetime1">
              <a:rPr lang="en-US">
                <a:solidFill>
                  <a:srgbClr val="000000"/>
                </a:solidFill>
              </a:rPr>
              <a:pPr>
                <a:defRPr/>
              </a:pPr>
              <a:t>2/16/2015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5E402-1AF7-4821-A4D4-8920EB45F6A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5721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29AE3-1BE7-4D05-9263-5EFBBAA7551C}" type="datetime1">
              <a:rPr lang="en-US">
                <a:solidFill>
                  <a:srgbClr val="000000"/>
                </a:solidFill>
              </a:rPr>
              <a:pPr>
                <a:defRPr/>
              </a:pPr>
              <a:t>2/16/2015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F83F1-52F1-4F71-AE76-13D3B8EE8F1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12829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09A20-EC32-468B-B84E-B4EF2858B592}" type="datetime1">
              <a:rPr lang="en-US">
                <a:solidFill>
                  <a:srgbClr val="000000"/>
                </a:solidFill>
              </a:rPr>
              <a:pPr>
                <a:defRPr/>
              </a:pPr>
              <a:t>2/16/2015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0828B-87A2-41D9-B74D-DEF9DDFF892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45386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32E90-901A-4CB5-87E8-81135F25179C}" type="datetime1">
              <a:rPr lang="en-US">
                <a:solidFill>
                  <a:srgbClr val="000000"/>
                </a:solidFill>
              </a:rPr>
              <a:pPr>
                <a:defRPr/>
              </a:pPr>
              <a:t>2/16/2015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959CC-8D2A-41E0-86F6-3A97AE6183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04086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A33B2-8DCB-4A4F-8E8D-FED4DE111A0F}" type="datetime1">
              <a:rPr lang="en-US">
                <a:solidFill>
                  <a:srgbClr val="000000"/>
                </a:solidFill>
              </a:rPr>
              <a:pPr>
                <a:defRPr/>
              </a:pPr>
              <a:t>2/16/2015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81D28-AAB3-4081-BDFD-027C4F5938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32769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980BA-6523-4300-B612-B203407D9F6F}" type="datetime1">
              <a:rPr lang="en-US">
                <a:solidFill>
                  <a:srgbClr val="000000"/>
                </a:solidFill>
              </a:rPr>
              <a:pPr>
                <a:defRPr/>
              </a:pPr>
              <a:t>2/16/2015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A201B-3767-4EDB-8F40-4B81DCCF231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45432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F99E1-F981-4F8C-B6A9-68BB06DDE704}" type="datetime1">
              <a:rPr lang="en-US">
                <a:solidFill>
                  <a:srgbClr val="000000"/>
                </a:solidFill>
              </a:rPr>
              <a:pPr>
                <a:defRPr/>
              </a:pPr>
              <a:t>2/16/2015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4584B-0216-4274-98C8-246FB1990E3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24633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533401"/>
            <a:ext cx="27432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533401"/>
            <a:ext cx="80264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00857-D06C-4731-A669-77AEE6E688D5}" type="datetime1">
              <a:rPr lang="en-US">
                <a:solidFill>
                  <a:srgbClr val="000000"/>
                </a:solidFill>
              </a:rPr>
              <a:pPr>
                <a:defRPr/>
              </a:pPr>
              <a:t>2/16/2015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1B964-7CC4-49D6-8FEC-05D72BED44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45482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08000" y="990600"/>
            <a:ext cx="1016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508001" y="304800"/>
            <a:ext cx="11188700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600" y="6248400"/>
            <a:ext cx="1117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200" y="6248400"/>
            <a:ext cx="1219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16000" y="1371600"/>
            <a:ext cx="102616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16000" y="3765550"/>
            <a:ext cx="102616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DA706-5F3A-4E6F-9BD5-7D29E60E1620}" type="datetime1">
              <a:rPr lang="en-US">
                <a:solidFill>
                  <a:srgbClr val="000000"/>
                </a:solidFill>
              </a:rPr>
              <a:pPr>
                <a:defRPr/>
              </a:pPr>
              <a:t>2/16/2015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E562E7CA-F0CA-4877-963C-FE33FBC2FD8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22204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A33B2-8DCB-4A4F-8E8D-FED4DE111A0F}" type="datetime1">
              <a:rPr lang="en-US">
                <a:solidFill>
                  <a:srgbClr val="000000"/>
                </a:solidFill>
              </a:rPr>
              <a:pPr>
                <a:defRPr/>
              </a:pPr>
              <a:t>2/16/2015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81D28-AAB3-4081-BDFD-027C4F5938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818727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DC5D7-9D23-46B0-BD83-FB21F5A218ED}" type="datetime1">
              <a:rPr lang="en-US">
                <a:solidFill>
                  <a:srgbClr val="000000"/>
                </a:solidFill>
              </a:rPr>
              <a:pPr>
                <a:defRPr/>
              </a:pPr>
              <a:t>2/16/2015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6846F-670F-41EB-9496-0EB6DEEDF43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464334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D0394-D9C9-4FF4-B6FE-DDE49D34DC44}" type="datetime1">
              <a:rPr lang="en-US">
                <a:solidFill>
                  <a:srgbClr val="000000"/>
                </a:solidFill>
              </a:rPr>
              <a:pPr>
                <a:defRPr/>
              </a:pPr>
              <a:t>2/16/2015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68EE3-4774-4D89-8570-BC699DA1BC0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09979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F91F5-947E-433F-AB0F-0B310DCB1CF5}" type="datetime1">
              <a:rPr lang="en-US">
                <a:solidFill>
                  <a:srgbClr val="000000"/>
                </a:solidFill>
              </a:rPr>
              <a:pPr>
                <a:defRPr/>
              </a:pPr>
              <a:t>2/16/2015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5E402-1AF7-4821-A4D4-8920EB45F6A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998286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29AE3-1BE7-4D05-9263-5EFBBAA7551C}" type="datetime1">
              <a:rPr lang="en-US">
                <a:solidFill>
                  <a:srgbClr val="000000"/>
                </a:solidFill>
              </a:rPr>
              <a:pPr>
                <a:defRPr/>
              </a:pPr>
              <a:t>2/16/2015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F83F1-52F1-4F71-AE76-13D3B8EE8F1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98520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09A20-EC32-468B-B84E-B4EF2858B592}" type="datetime1">
              <a:rPr lang="en-US">
                <a:solidFill>
                  <a:srgbClr val="000000"/>
                </a:solidFill>
              </a:rPr>
              <a:pPr>
                <a:defRPr/>
              </a:pPr>
              <a:t>2/16/2015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0828B-87A2-41D9-B74D-DEF9DDFF892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4593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DC5D7-9D23-46B0-BD83-FB21F5A218ED}" type="datetime1">
              <a:rPr lang="en-US">
                <a:solidFill>
                  <a:srgbClr val="000000"/>
                </a:solidFill>
              </a:rPr>
              <a:pPr>
                <a:defRPr/>
              </a:pPr>
              <a:t>2/16/2015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6846F-670F-41EB-9496-0EB6DEEDF43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416628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32E90-901A-4CB5-87E8-81135F25179C}" type="datetime1">
              <a:rPr lang="en-US">
                <a:solidFill>
                  <a:srgbClr val="000000"/>
                </a:solidFill>
              </a:rPr>
              <a:pPr>
                <a:defRPr/>
              </a:pPr>
              <a:t>2/16/2015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959CC-8D2A-41E0-86F6-3A97AE6183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014375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980BA-6523-4300-B612-B203407D9F6F}" type="datetime1">
              <a:rPr lang="en-US">
                <a:solidFill>
                  <a:srgbClr val="000000"/>
                </a:solidFill>
              </a:rPr>
              <a:pPr>
                <a:defRPr/>
              </a:pPr>
              <a:t>2/16/2015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A201B-3767-4EDB-8F40-4B81DCCF231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285170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F99E1-F981-4F8C-B6A9-68BB06DDE704}" type="datetime1">
              <a:rPr lang="en-US">
                <a:solidFill>
                  <a:srgbClr val="000000"/>
                </a:solidFill>
              </a:rPr>
              <a:pPr>
                <a:defRPr/>
              </a:pPr>
              <a:t>2/16/2015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4584B-0216-4274-98C8-246FB1990E3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90430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533401"/>
            <a:ext cx="27432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533401"/>
            <a:ext cx="80264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00857-D06C-4731-A669-77AEE6E688D5}" type="datetime1">
              <a:rPr lang="en-US">
                <a:solidFill>
                  <a:srgbClr val="000000"/>
                </a:solidFill>
              </a:rPr>
              <a:pPr>
                <a:defRPr/>
              </a:pPr>
              <a:t>2/16/2015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1B964-7CC4-49D6-8FEC-05D72BED44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449999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08000" y="990600"/>
            <a:ext cx="1016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508001" y="304800"/>
            <a:ext cx="11188700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600" y="6248400"/>
            <a:ext cx="1117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200" y="6248400"/>
            <a:ext cx="1219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16000" y="1371600"/>
            <a:ext cx="102616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16000" y="3765550"/>
            <a:ext cx="102616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DA706-5F3A-4E6F-9BD5-7D29E60E1620}" type="datetime1">
              <a:rPr lang="en-US">
                <a:solidFill>
                  <a:srgbClr val="000000"/>
                </a:solidFill>
              </a:rPr>
              <a:pPr>
                <a:defRPr/>
              </a:pPr>
              <a:t>2/16/2015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E562E7CA-F0CA-4877-963C-FE33FBC2FD8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477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A33B2-8DCB-4A4F-8E8D-FED4DE111A0F}" type="datetime1">
              <a:rPr lang="en-US">
                <a:solidFill>
                  <a:srgbClr val="000000"/>
                </a:solidFill>
              </a:rPr>
              <a:pPr>
                <a:defRPr/>
              </a:pPr>
              <a:t>2/16/2015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81D28-AAB3-4081-BDFD-027C4F5938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90032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DC5D7-9D23-46B0-BD83-FB21F5A218ED}" type="datetime1">
              <a:rPr lang="en-US">
                <a:solidFill>
                  <a:srgbClr val="000000"/>
                </a:solidFill>
              </a:rPr>
              <a:pPr>
                <a:defRPr/>
              </a:pPr>
              <a:t>2/16/2015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6846F-670F-41EB-9496-0EB6DEEDF43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635490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D0394-D9C9-4FF4-B6FE-DDE49D34DC44}" type="datetime1">
              <a:rPr lang="en-US">
                <a:solidFill>
                  <a:srgbClr val="000000"/>
                </a:solidFill>
              </a:rPr>
              <a:pPr>
                <a:defRPr/>
              </a:pPr>
              <a:t>2/16/2015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68EE3-4774-4D89-8570-BC699DA1BC0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831261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F91F5-947E-433F-AB0F-0B310DCB1CF5}" type="datetime1">
              <a:rPr lang="en-US">
                <a:solidFill>
                  <a:srgbClr val="000000"/>
                </a:solidFill>
              </a:rPr>
              <a:pPr>
                <a:defRPr/>
              </a:pPr>
              <a:t>2/16/2015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5E402-1AF7-4821-A4D4-8920EB45F6A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195037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29AE3-1BE7-4D05-9263-5EFBBAA7551C}" type="datetime1">
              <a:rPr lang="en-US">
                <a:solidFill>
                  <a:srgbClr val="000000"/>
                </a:solidFill>
              </a:rPr>
              <a:pPr>
                <a:defRPr/>
              </a:pPr>
              <a:t>2/16/2015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F83F1-52F1-4F71-AE76-13D3B8EE8F1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065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D0394-D9C9-4FF4-B6FE-DDE49D34DC44}" type="datetime1">
              <a:rPr lang="en-US">
                <a:solidFill>
                  <a:srgbClr val="000000"/>
                </a:solidFill>
              </a:rPr>
              <a:pPr>
                <a:defRPr/>
              </a:pPr>
              <a:t>2/16/2015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68EE3-4774-4D89-8570-BC699DA1BC0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13247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09A20-EC32-468B-B84E-B4EF2858B592}" type="datetime1">
              <a:rPr lang="en-US">
                <a:solidFill>
                  <a:srgbClr val="000000"/>
                </a:solidFill>
              </a:rPr>
              <a:pPr>
                <a:defRPr/>
              </a:pPr>
              <a:t>2/16/2015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0828B-87A2-41D9-B74D-DEF9DDFF892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69611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32E90-901A-4CB5-87E8-81135F25179C}" type="datetime1">
              <a:rPr lang="en-US">
                <a:solidFill>
                  <a:srgbClr val="000000"/>
                </a:solidFill>
              </a:rPr>
              <a:pPr>
                <a:defRPr/>
              </a:pPr>
              <a:t>2/16/2015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959CC-8D2A-41E0-86F6-3A97AE6183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772431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980BA-6523-4300-B612-B203407D9F6F}" type="datetime1">
              <a:rPr lang="en-US">
                <a:solidFill>
                  <a:srgbClr val="000000"/>
                </a:solidFill>
              </a:rPr>
              <a:pPr>
                <a:defRPr/>
              </a:pPr>
              <a:t>2/16/2015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A201B-3767-4EDB-8F40-4B81DCCF231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231563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F99E1-F981-4F8C-B6A9-68BB06DDE704}" type="datetime1">
              <a:rPr lang="en-US">
                <a:solidFill>
                  <a:srgbClr val="000000"/>
                </a:solidFill>
              </a:rPr>
              <a:pPr>
                <a:defRPr/>
              </a:pPr>
              <a:t>2/16/2015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4584B-0216-4274-98C8-246FB1990E3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31883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533401"/>
            <a:ext cx="27432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533401"/>
            <a:ext cx="80264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00857-D06C-4731-A669-77AEE6E688D5}" type="datetime1">
              <a:rPr lang="en-US">
                <a:solidFill>
                  <a:srgbClr val="000000"/>
                </a:solidFill>
              </a:rPr>
              <a:pPr>
                <a:defRPr/>
              </a:pPr>
              <a:t>2/16/2015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1B964-7CC4-49D6-8FEC-05D72BED44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174227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08000" y="990600"/>
            <a:ext cx="1016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508001" y="304800"/>
            <a:ext cx="11188700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600" y="6248400"/>
            <a:ext cx="1117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200" y="6248400"/>
            <a:ext cx="1219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16000" y="1371600"/>
            <a:ext cx="102616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16000" y="3765550"/>
            <a:ext cx="102616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DA706-5F3A-4E6F-9BD5-7D29E60E1620}" type="datetime1">
              <a:rPr lang="en-US">
                <a:solidFill>
                  <a:srgbClr val="000000"/>
                </a:solidFill>
              </a:rPr>
              <a:pPr>
                <a:defRPr/>
              </a:pPr>
              <a:t>2/16/2015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E562E7CA-F0CA-4877-963C-FE33FBC2FD8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965131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A33B2-8DCB-4A4F-8E8D-FED4DE111A0F}" type="datetime1">
              <a:rPr lang="en-US">
                <a:solidFill>
                  <a:srgbClr val="000000"/>
                </a:solidFill>
              </a:rPr>
              <a:pPr>
                <a:defRPr/>
              </a:pPr>
              <a:t>2/16/2015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81D28-AAB3-4081-BDFD-027C4F5938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955654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DC5D7-9D23-46B0-BD83-FB21F5A218ED}" type="datetime1">
              <a:rPr lang="en-US">
                <a:solidFill>
                  <a:srgbClr val="000000"/>
                </a:solidFill>
              </a:rPr>
              <a:pPr>
                <a:defRPr/>
              </a:pPr>
              <a:t>2/16/2015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6846F-670F-41EB-9496-0EB6DEEDF43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172709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D0394-D9C9-4FF4-B6FE-DDE49D34DC44}" type="datetime1">
              <a:rPr lang="en-US">
                <a:solidFill>
                  <a:srgbClr val="000000"/>
                </a:solidFill>
              </a:rPr>
              <a:pPr>
                <a:defRPr/>
              </a:pPr>
              <a:t>2/16/2015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68EE3-4774-4D89-8570-BC699DA1BC0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27197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F91F5-947E-433F-AB0F-0B310DCB1CF5}" type="datetime1">
              <a:rPr lang="en-US">
                <a:solidFill>
                  <a:srgbClr val="000000"/>
                </a:solidFill>
              </a:rPr>
              <a:pPr>
                <a:defRPr/>
              </a:pPr>
              <a:t>2/16/2015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5E402-1AF7-4821-A4D4-8920EB45F6A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4252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F91F5-947E-433F-AB0F-0B310DCB1CF5}" type="datetime1">
              <a:rPr lang="en-US">
                <a:solidFill>
                  <a:srgbClr val="000000"/>
                </a:solidFill>
              </a:rPr>
              <a:pPr>
                <a:defRPr/>
              </a:pPr>
              <a:t>2/16/2015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5E402-1AF7-4821-A4D4-8920EB45F6A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38176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29AE3-1BE7-4D05-9263-5EFBBAA7551C}" type="datetime1">
              <a:rPr lang="en-US">
                <a:solidFill>
                  <a:srgbClr val="000000"/>
                </a:solidFill>
              </a:rPr>
              <a:pPr>
                <a:defRPr/>
              </a:pPr>
              <a:t>2/16/2015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F83F1-52F1-4F71-AE76-13D3B8EE8F1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096347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09A20-EC32-468B-B84E-B4EF2858B592}" type="datetime1">
              <a:rPr lang="en-US">
                <a:solidFill>
                  <a:srgbClr val="000000"/>
                </a:solidFill>
              </a:rPr>
              <a:pPr>
                <a:defRPr/>
              </a:pPr>
              <a:t>2/16/2015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0828B-87A2-41D9-B74D-DEF9DDFF892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341280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32E90-901A-4CB5-87E8-81135F25179C}" type="datetime1">
              <a:rPr lang="en-US">
                <a:solidFill>
                  <a:srgbClr val="000000"/>
                </a:solidFill>
              </a:rPr>
              <a:pPr>
                <a:defRPr/>
              </a:pPr>
              <a:t>2/16/2015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959CC-8D2A-41E0-86F6-3A97AE6183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277115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980BA-6523-4300-B612-B203407D9F6F}" type="datetime1">
              <a:rPr lang="en-US">
                <a:solidFill>
                  <a:srgbClr val="000000"/>
                </a:solidFill>
              </a:rPr>
              <a:pPr>
                <a:defRPr/>
              </a:pPr>
              <a:t>2/16/2015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A201B-3767-4EDB-8F40-4B81DCCF231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220285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F99E1-F981-4F8C-B6A9-68BB06DDE704}" type="datetime1">
              <a:rPr lang="en-US">
                <a:solidFill>
                  <a:srgbClr val="000000"/>
                </a:solidFill>
              </a:rPr>
              <a:pPr>
                <a:defRPr/>
              </a:pPr>
              <a:t>2/16/2015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4584B-0216-4274-98C8-246FB1990E3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884997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533401"/>
            <a:ext cx="27432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533401"/>
            <a:ext cx="80264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00857-D06C-4731-A669-77AEE6E688D5}" type="datetime1">
              <a:rPr lang="en-US">
                <a:solidFill>
                  <a:srgbClr val="000000"/>
                </a:solidFill>
              </a:rPr>
              <a:pPr>
                <a:defRPr/>
              </a:pPr>
              <a:t>2/16/2015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1B964-7CC4-49D6-8FEC-05D72BED44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127555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08000" y="990600"/>
            <a:ext cx="1016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508001" y="304800"/>
            <a:ext cx="11188700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600" y="6248400"/>
            <a:ext cx="1117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200" y="6248400"/>
            <a:ext cx="1219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16000" y="1371600"/>
            <a:ext cx="102616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16000" y="3765550"/>
            <a:ext cx="102616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DA706-5F3A-4E6F-9BD5-7D29E60E1620}" type="datetime1">
              <a:rPr lang="en-US">
                <a:solidFill>
                  <a:srgbClr val="000000"/>
                </a:solidFill>
              </a:rPr>
              <a:pPr>
                <a:defRPr/>
              </a:pPr>
              <a:t>2/16/2015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E562E7CA-F0CA-4877-963C-FE33FBC2FD8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098393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A33B2-8DCB-4A4F-8E8D-FED4DE111A0F}" type="datetime1">
              <a:rPr lang="en-US">
                <a:solidFill>
                  <a:srgbClr val="000000"/>
                </a:solidFill>
              </a:rPr>
              <a:pPr>
                <a:defRPr/>
              </a:pPr>
              <a:t>2/16/2015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81D28-AAB3-4081-BDFD-027C4F5938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422574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DC5D7-9D23-46B0-BD83-FB21F5A218ED}" type="datetime1">
              <a:rPr lang="en-US">
                <a:solidFill>
                  <a:srgbClr val="000000"/>
                </a:solidFill>
              </a:rPr>
              <a:pPr>
                <a:defRPr/>
              </a:pPr>
              <a:t>2/16/2015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6846F-670F-41EB-9496-0EB6DEEDF43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490208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8801"/>
            <a:ext cx="53848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D0394-D9C9-4FF4-B6FE-DDE49D34DC44}" type="datetime1">
              <a:rPr lang="en-US">
                <a:solidFill>
                  <a:srgbClr val="000000"/>
                </a:solidFill>
              </a:rPr>
              <a:pPr>
                <a:defRPr/>
              </a:pPr>
              <a:t>2/16/2015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68EE3-4774-4D89-8570-BC699DA1BC0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5544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29AE3-1BE7-4D05-9263-5EFBBAA7551C}" type="datetime1">
              <a:rPr lang="en-US">
                <a:solidFill>
                  <a:srgbClr val="000000"/>
                </a:solidFill>
              </a:rPr>
              <a:pPr>
                <a:defRPr/>
              </a:pPr>
              <a:t>2/16/2015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F83F1-52F1-4F71-AE76-13D3B8EE8F1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021322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F91F5-947E-433F-AB0F-0B310DCB1CF5}" type="datetime1">
              <a:rPr lang="en-US">
                <a:solidFill>
                  <a:srgbClr val="000000"/>
                </a:solidFill>
              </a:rPr>
              <a:pPr>
                <a:defRPr/>
              </a:pPr>
              <a:t>2/16/2015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5E402-1AF7-4821-A4D4-8920EB45F6A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719501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29AE3-1BE7-4D05-9263-5EFBBAA7551C}" type="datetime1">
              <a:rPr lang="en-US">
                <a:solidFill>
                  <a:srgbClr val="000000"/>
                </a:solidFill>
              </a:rPr>
              <a:pPr>
                <a:defRPr/>
              </a:pPr>
              <a:t>2/16/2015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F83F1-52F1-4F71-AE76-13D3B8EE8F1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289290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09A20-EC32-468B-B84E-B4EF2858B592}" type="datetime1">
              <a:rPr lang="en-US">
                <a:solidFill>
                  <a:srgbClr val="000000"/>
                </a:solidFill>
              </a:rPr>
              <a:pPr>
                <a:defRPr/>
              </a:pPr>
              <a:t>2/16/2015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0828B-87A2-41D9-B74D-DEF9DDFF892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172053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32E90-901A-4CB5-87E8-81135F25179C}" type="datetime1">
              <a:rPr lang="en-US">
                <a:solidFill>
                  <a:srgbClr val="000000"/>
                </a:solidFill>
              </a:rPr>
              <a:pPr>
                <a:defRPr/>
              </a:pPr>
              <a:t>2/16/2015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959CC-8D2A-41E0-86F6-3A97AE6183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99224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980BA-6523-4300-B612-B203407D9F6F}" type="datetime1">
              <a:rPr lang="en-US">
                <a:solidFill>
                  <a:srgbClr val="000000"/>
                </a:solidFill>
              </a:rPr>
              <a:pPr>
                <a:defRPr/>
              </a:pPr>
              <a:t>2/16/2015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A201B-3767-4EDB-8F40-4B81DCCF231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070288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F99E1-F981-4F8C-B6A9-68BB06DDE704}" type="datetime1">
              <a:rPr lang="en-US">
                <a:solidFill>
                  <a:srgbClr val="000000"/>
                </a:solidFill>
              </a:rPr>
              <a:pPr>
                <a:defRPr/>
              </a:pPr>
              <a:t>2/16/2015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4584B-0216-4274-98C8-246FB1990E3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08220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533401"/>
            <a:ext cx="27432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533401"/>
            <a:ext cx="80264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00857-D06C-4731-A669-77AEE6E688D5}" type="datetime1">
              <a:rPr lang="en-US">
                <a:solidFill>
                  <a:srgbClr val="000000"/>
                </a:solidFill>
              </a:rPr>
              <a:pPr>
                <a:defRPr/>
              </a:pPr>
              <a:t>2/16/2015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1B964-7CC4-49D6-8FEC-05D72BED44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52716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09A20-EC32-468B-B84E-B4EF2858B592}" type="datetime1">
              <a:rPr lang="en-US">
                <a:solidFill>
                  <a:srgbClr val="000000"/>
                </a:solidFill>
              </a:rPr>
              <a:pPr>
                <a:defRPr/>
              </a:pPr>
              <a:t>2/16/2015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0828B-87A2-41D9-B74D-DEF9DDFF892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710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32E90-901A-4CB5-87E8-81135F25179C}" type="datetime1">
              <a:rPr lang="en-US">
                <a:solidFill>
                  <a:srgbClr val="000000"/>
                </a:solidFill>
              </a:rPr>
              <a:pPr>
                <a:defRPr/>
              </a:pPr>
              <a:t>2/16/2015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959CC-8D2A-41E0-86F6-3A97AE6183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2216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980BA-6523-4300-B612-B203407D9F6F}" type="datetime1">
              <a:rPr lang="en-US">
                <a:solidFill>
                  <a:srgbClr val="000000"/>
                </a:solidFill>
              </a:rPr>
              <a:pPr>
                <a:defRPr/>
              </a:pPr>
              <a:t>2/16/2015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A201B-3767-4EDB-8F40-4B81DCCF231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665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2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image" Target="../media/image2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53340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828801"/>
            <a:ext cx="109728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23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404E13-E662-4F6A-844A-BF3E16E12B90}" type="datetime1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2/16/2015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A8EBC9-D97A-414D-91A9-41B1F7EF628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406400" y="228600"/>
            <a:ext cx="114808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1828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2400" y="6248400"/>
            <a:ext cx="1117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609600" y="6248400"/>
            <a:ext cx="1097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0970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53340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828801"/>
            <a:ext cx="109728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23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404E13-E662-4F6A-844A-BF3E16E12B90}" type="datetime1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2/16/2015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A8EBC9-D97A-414D-91A9-41B1F7EF628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406400" y="228600"/>
            <a:ext cx="114808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1828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2400" y="6248400"/>
            <a:ext cx="1117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609600" y="6248400"/>
            <a:ext cx="1097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6611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53340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828801"/>
            <a:ext cx="109728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23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404E13-E662-4F6A-844A-BF3E16E12B90}" type="datetime1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2/16/2015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A8EBC9-D97A-414D-91A9-41B1F7EF628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406400" y="228600"/>
            <a:ext cx="114808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1828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2400" y="6248400"/>
            <a:ext cx="1117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609600" y="6248400"/>
            <a:ext cx="1097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5103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53340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828801"/>
            <a:ext cx="109728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23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404E13-E662-4F6A-844A-BF3E16E12B90}" type="datetime1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2/16/2015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A8EBC9-D97A-414D-91A9-41B1F7EF628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406400" y="228600"/>
            <a:ext cx="114808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1828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2400" y="6248400"/>
            <a:ext cx="1117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609600" y="6248400"/>
            <a:ext cx="1097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831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53340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828801"/>
            <a:ext cx="109728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23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404E13-E662-4F6A-844A-BF3E16E12B90}" type="datetime1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2/16/2015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A8EBC9-D97A-414D-91A9-41B1F7EF628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406400" y="228600"/>
            <a:ext cx="114808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1828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2400" y="6248400"/>
            <a:ext cx="1117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609600" y="6248400"/>
            <a:ext cx="1097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3281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53340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828801"/>
            <a:ext cx="109728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23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404E13-E662-4F6A-844A-BF3E16E12B90}" type="datetime1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2/16/2015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A8EBC9-D97A-414D-91A9-41B1F7EF628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406400" y="228600"/>
            <a:ext cx="114808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38200"/>
            <a:ext cx="1828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2400" y="6248400"/>
            <a:ext cx="1117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609600" y="6248400"/>
            <a:ext cx="1097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1907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s.mit.edu/confluence/display/sapscripts/2015+SAP+Hardware+Renewal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rcasey@mit.edu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362200" y="1600200"/>
            <a:ext cx="7620000" cy="1219200"/>
          </a:xfrm>
        </p:spPr>
        <p:txBody>
          <a:bodyPr/>
          <a:lstStyle/>
          <a:p>
            <a:pPr algn="ctr" eaLnBrk="1" hangingPunct="1"/>
            <a:r>
              <a:rPr lang="en-US" altLang="en-US" sz="3200" b="1">
                <a:latin typeface="Century Gothic" pitchFamily="34" charset="0"/>
              </a:rPr>
              <a:t/>
            </a:r>
            <a:br>
              <a:rPr lang="en-US" altLang="en-US" sz="3200" b="1">
                <a:latin typeface="Century Gothic" pitchFamily="34" charset="0"/>
              </a:rPr>
            </a:br>
            <a:r>
              <a:rPr lang="en-US" altLang="en-US" sz="3200" b="1">
                <a:latin typeface="Century Gothic" pitchFamily="34" charset="0"/>
              </a:rPr>
              <a:t/>
            </a:r>
            <a:br>
              <a:rPr lang="en-US" altLang="en-US" sz="3200" b="1">
                <a:latin typeface="Century Gothic" pitchFamily="34" charset="0"/>
              </a:rPr>
            </a:br>
            <a:r>
              <a:rPr lang="en-US" altLang="en-US" sz="3200" b="1">
                <a:latin typeface="Century Gothic" pitchFamily="34" charset="0"/>
              </a:rPr>
              <a:t> </a:t>
            </a:r>
            <a:br>
              <a:rPr lang="en-US" altLang="en-US" sz="3200" b="1">
                <a:latin typeface="Century Gothic" pitchFamily="34" charset="0"/>
              </a:rPr>
            </a:br>
            <a:endParaRPr lang="en-US" altLang="en-US" sz="3200">
              <a:latin typeface="Century Gothic" pitchFamily="34" charset="0"/>
            </a:endParaRP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362200" y="4724400"/>
            <a:ext cx="7696200" cy="1219200"/>
          </a:xfrm>
        </p:spPr>
        <p:txBody>
          <a:bodyPr/>
          <a:lstStyle/>
          <a:p>
            <a:pPr algn="r" eaLnBrk="1" hangingPunct="1"/>
            <a:endParaRPr lang="en-US" altLang="en-US" dirty="0" smtClean="0">
              <a:latin typeface="Century Gothic" pitchFamily="34" charset="0"/>
            </a:endParaRPr>
          </a:p>
          <a:p>
            <a:pPr algn="r" eaLnBrk="1" hangingPunct="1"/>
            <a:endParaRPr lang="en-US" altLang="en-US" dirty="0" smtClean="0">
              <a:latin typeface="Century Gothic" pitchFamily="34" charset="0"/>
            </a:endParaRPr>
          </a:p>
          <a:p>
            <a:pPr algn="r" eaLnBrk="1" hangingPunct="1"/>
            <a:r>
              <a:rPr lang="en-US" altLang="en-US" dirty="0" smtClean="0">
                <a:latin typeface="Century Gothic" pitchFamily="34" charset="0"/>
              </a:rPr>
              <a:t>February</a:t>
            </a:r>
            <a:r>
              <a:rPr lang="en-US" altLang="en-US" dirty="0" smtClean="0">
                <a:latin typeface="Century Gothic" pitchFamily="34" charset="0"/>
              </a:rPr>
              <a:t> 17, </a:t>
            </a:r>
            <a:r>
              <a:rPr lang="en-US" altLang="en-US" dirty="0" smtClean="0">
                <a:latin typeface="Century Gothic" pitchFamily="34" charset="0"/>
              </a:rPr>
              <a:t>2015</a:t>
            </a:r>
          </a:p>
        </p:txBody>
      </p:sp>
      <p:sp>
        <p:nvSpPr>
          <p:cNvPr id="3076" name="Text Box 5"/>
          <p:cNvSpPr txBox="1">
            <a:spLocks noChangeArrowheads="1"/>
          </p:cNvSpPr>
          <p:nvPr/>
        </p:nvSpPr>
        <p:spPr bwMode="auto">
          <a:xfrm>
            <a:off x="2971800" y="1219200"/>
            <a:ext cx="655320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altLang="en-US" sz="3200" b="1" dirty="0">
              <a:solidFill>
                <a:srgbClr val="000000"/>
              </a:solidFill>
            </a:endParaRPr>
          </a:p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dirty="0" smtClean="0">
                <a:solidFill>
                  <a:srgbClr val="000000"/>
                </a:solidFill>
              </a:rPr>
              <a:t>2015 Hardware Renewal </a:t>
            </a:r>
            <a:r>
              <a:rPr lang="en-US" altLang="en-US" sz="3200" b="1" dirty="0">
                <a:solidFill>
                  <a:srgbClr val="000000"/>
                </a:solidFill>
              </a:rPr>
              <a:t>Project</a:t>
            </a:r>
          </a:p>
        </p:txBody>
      </p:sp>
      <p:sp>
        <p:nvSpPr>
          <p:cNvPr id="3077" name="Text Box 6"/>
          <p:cNvSpPr txBox="1">
            <a:spLocks noChangeArrowheads="1"/>
          </p:cNvSpPr>
          <p:nvPr/>
        </p:nvSpPr>
        <p:spPr bwMode="auto">
          <a:xfrm>
            <a:off x="3429000" y="3886201"/>
            <a:ext cx="5257800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dirty="0" smtClean="0">
                <a:solidFill>
                  <a:srgbClr val="000000"/>
                </a:solidFill>
              </a:rPr>
              <a:t>IS&amp;T</a:t>
            </a:r>
            <a:endParaRPr lang="en-US" altLang="en-US" sz="3200" b="1" dirty="0">
              <a:solidFill>
                <a:srgbClr val="000000"/>
              </a:solidFill>
            </a:endParaRPr>
          </a:p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dirty="0" smtClean="0">
                <a:solidFill>
                  <a:srgbClr val="000000"/>
                </a:solidFill>
              </a:rPr>
              <a:t>Cut-over Review</a:t>
            </a:r>
            <a:endParaRPr lang="en-US" altLang="en-US" sz="3200" b="1" dirty="0">
              <a:solidFill>
                <a:srgbClr val="000000"/>
              </a:solidFill>
            </a:endParaRPr>
          </a:p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altLang="en-US" sz="3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9982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915D47E-CE03-494B-B042-AC4154C5B1EC}" type="datetime1">
              <a:rPr lang="en-US" altLang="en-US" smtClean="0">
                <a:latin typeface="Arial" charset="0"/>
              </a:rPr>
              <a:pPr/>
              <a:t>2/16/2015</a:t>
            </a:fld>
            <a:endParaRPr lang="en-US" altLang="en-US" smtClean="0">
              <a:latin typeface="Arial" charset="0"/>
            </a:endParaRPr>
          </a:p>
        </p:txBody>
      </p:sp>
      <p:sp>
        <p:nvSpPr>
          <p:cNvPr id="409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B57455D7-F14D-4E52-A1FC-530EEE7660C0}" type="slidenum">
              <a:rPr lang="en-US" altLang="en-US" smtClean="0">
                <a:latin typeface="Arial" charset="0"/>
              </a:rPr>
              <a:pPr/>
              <a:t>2</a:t>
            </a:fld>
            <a:endParaRPr lang="en-US" altLang="en-US" smtClean="0">
              <a:latin typeface="Arial" charset="0"/>
            </a:endParaRPr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200"/>
              <a:t>Agenda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57400" y="1828801"/>
            <a:ext cx="8077200" cy="43021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altLang="en-US" sz="2000" dirty="0" smtClean="0"/>
              <a:t>Background</a:t>
            </a:r>
            <a:endParaRPr lang="en-US" altLang="en-US" sz="2000" dirty="0"/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altLang="en-US" sz="2000" dirty="0" smtClean="0"/>
              <a:t>Cut-over</a:t>
            </a:r>
            <a:endParaRPr lang="en-US" altLang="en-US" sz="2000" dirty="0"/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altLang="en-US" sz="2000" dirty="0"/>
              <a:t>Important Dates</a:t>
            </a: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altLang="en-US" sz="2000" dirty="0"/>
              <a:t>Next Steps	</a:t>
            </a:r>
          </a:p>
        </p:txBody>
      </p:sp>
    </p:spTree>
    <p:extLst>
      <p:ext uri="{BB962C8B-B14F-4D97-AF65-F5344CB8AC3E}">
        <p14:creationId xmlns:p14="http://schemas.microsoft.com/office/powerpoint/2010/main" val="3142643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0B6E301F-7B9B-4035-8176-58C8A62756FF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2/16/2015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12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F6F85ABA-32AA-40B3-ABAF-6FFF0BAEC65E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3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533400"/>
            <a:ext cx="8229600" cy="914400"/>
          </a:xfrm>
        </p:spPr>
        <p:txBody>
          <a:bodyPr/>
          <a:lstStyle/>
          <a:p>
            <a:pPr eaLnBrk="1" hangingPunct="1"/>
            <a:r>
              <a:rPr lang="en-US" altLang="en-US" sz="2400"/>
              <a:t>Background</a:t>
            </a:r>
            <a:r>
              <a:rPr lang="en-US" altLang="en-US" sz="3200"/>
              <a:t> 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57400" y="1828801"/>
            <a:ext cx="8153400" cy="42259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None/>
            </a:pPr>
            <a:r>
              <a:rPr lang="en-US" altLang="en-US" sz="2000" dirty="0"/>
              <a:t>	</a:t>
            </a:r>
            <a:r>
              <a:rPr lang="en-US" altLang="en-US" sz="2000" dirty="0" smtClean="0"/>
              <a:t>Hardware Renewal</a:t>
            </a:r>
            <a:endParaRPr lang="en-US" altLang="en-US" sz="2000" dirty="0"/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None/>
            </a:pPr>
            <a:endParaRPr lang="en-US" altLang="en-US" sz="2000" dirty="0"/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Char char="v"/>
            </a:pPr>
            <a:r>
              <a:rPr lang="en-US" altLang="en-US" sz="1800" dirty="0" smtClean="0"/>
              <a:t>Every </a:t>
            </a:r>
            <a:r>
              <a:rPr lang="en-US" altLang="en-US" sz="1800" dirty="0" smtClean="0"/>
              <a:t>four</a:t>
            </a:r>
            <a:r>
              <a:rPr lang="en-US" altLang="en-US" sz="1800" dirty="0" smtClean="0"/>
              <a:t> </a:t>
            </a:r>
            <a:r>
              <a:rPr lang="en-US" altLang="en-US" sz="1800" dirty="0" smtClean="0"/>
              <a:t>years we upgrade the servers hosting MIT’s SAP Installation.</a:t>
            </a: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Char char="v"/>
            </a:pPr>
            <a:endParaRPr lang="en-US" altLang="en-US" sz="1800" dirty="0"/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Char char="v"/>
            </a:pPr>
            <a:r>
              <a:rPr lang="en-US" altLang="en-US" sz="1800" dirty="0" smtClean="0"/>
              <a:t>Back in 2010 we migrated from Sun/Solaris to Dell/Linux</a:t>
            </a: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Char char="v"/>
            </a:pPr>
            <a:endParaRPr lang="en-US" altLang="en-US" sz="1800" dirty="0"/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Char char="v"/>
            </a:pPr>
            <a:r>
              <a:rPr lang="en-US" altLang="en-US" sz="1800" dirty="0" smtClean="0"/>
              <a:t>This year we are migrating to CISCO/Linux</a:t>
            </a:r>
            <a:endParaRPr lang="en-US" altLang="en-US" sz="1800" dirty="0"/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None/>
            </a:pPr>
            <a:endParaRPr lang="en-US" altLang="en-US" sz="1800" dirty="0"/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Char char="v"/>
            </a:pPr>
            <a:endParaRPr lang="en-US" altLang="en-US" sz="1800" dirty="0"/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None/>
            </a:pPr>
            <a:r>
              <a:rPr lang="en-US" altLang="en-US" sz="1800" dirty="0"/>
              <a:t> 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SzTx/>
              <a:buFont typeface="Wingdings" pitchFamily="2" charset="2"/>
              <a:buNone/>
            </a:pPr>
            <a:endParaRPr lang="en-US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874481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C26693E4-5C84-45DE-B20D-52744DC25A67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2/16/2015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21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21EA1AD5-DE08-4026-921E-B5C61A4F91AD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4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3200" dirty="0" smtClean="0"/>
              <a:t>Planning</a:t>
            </a:r>
            <a:endParaRPr lang="en-US" altLang="en-US" sz="3200" dirty="0"/>
          </a:p>
        </p:txBody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en-US" sz="2000" dirty="0"/>
              <a:t>Lets jump to the project wiki </a:t>
            </a:r>
            <a:r>
              <a:rPr lang="en-US" altLang="en-US" sz="2000" dirty="0" smtClean="0"/>
              <a:t>…</a:t>
            </a:r>
          </a:p>
          <a:p>
            <a:pPr eaLnBrk="1" hangingPunct="1">
              <a:buFont typeface="Wingdings" pitchFamily="2" charset="2"/>
              <a:buNone/>
            </a:pPr>
            <a:endParaRPr lang="en-US" altLang="en-US" sz="1400" dirty="0" smtClean="0"/>
          </a:p>
          <a:p>
            <a:pPr eaLnBrk="1" hangingPunct="1">
              <a:buNone/>
            </a:pPr>
            <a:r>
              <a:rPr lang="en-US" altLang="en-US" sz="1400" dirty="0" smtClean="0"/>
              <a:t>	to </a:t>
            </a:r>
            <a:r>
              <a:rPr lang="en-US" altLang="en-US" sz="1400" dirty="0"/>
              <a:t>look at the Project </a:t>
            </a:r>
            <a:r>
              <a:rPr lang="en-US" altLang="en-US" sz="1400" dirty="0" smtClean="0"/>
              <a:t>Scope</a:t>
            </a:r>
          </a:p>
          <a:p>
            <a:pPr eaLnBrk="1" hangingPunct="1">
              <a:buNone/>
            </a:pPr>
            <a:r>
              <a:rPr lang="en-US" altLang="en-US" sz="1400" dirty="0"/>
              <a:t>	to look at the </a:t>
            </a:r>
            <a:r>
              <a:rPr lang="en-US" altLang="en-US" sz="1400" dirty="0" smtClean="0"/>
              <a:t>Schedule</a:t>
            </a:r>
            <a:endParaRPr lang="en-US" altLang="en-US" sz="1400" dirty="0"/>
          </a:p>
          <a:p>
            <a:pPr eaLnBrk="1" hangingPunct="1">
              <a:buFont typeface="Wingdings" pitchFamily="2" charset="2"/>
              <a:buNone/>
            </a:pPr>
            <a:r>
              <a:rPr lang="en-US" altLang="en-US" sz="1400" dirty="0"/>
              <a:t>	to look at the </a:t>
            </a:r>
            <a:r>
              <a:rPr lang="en-US" altLang="en-US" sz="1400" dirty="0" smtClean="0"/>
              <a:t>Cut-over </a:t>
            </a:r>
            <a:r>
              <a:rPr lang="en-US" altLang="en-US" sz="1400" dirty="0" smtClean="0"/>
              <a:t>Plan</a:t>
            </a:r>
            <a:endParaRPr lang="en-US" altLang="en-US" sz="1400" dirty="0" smtClean="0"/>
          </a:p>
          <a:p>
            <a:pPr eaLnBrk="1" hangingPunct="1">
              <a:buFont typeface="Wingdings" pitchFamily="2" charset="2"/>
              <a:buNone/>
            </a:pPr>
            <a:endParaRPr lang="en-US" altLang="en-US" sz="1400" dirty="0"/>
          </a:p>
          <a:p>
            <a:pPr eaLnBrk="1" hangingPunct="1">
              <a:buFont typeface="Wingdings" pitchFamily="2" charset="2"/>
              <a:buNone/>
            </a:pPr>
            <a:r>
              <a:rPr lang="en-US" altLang="en-US" sz="1400" dirty="0" smtClean="0">
                <a:hlinkClick r:id="rId3"/>
              </a:rPr>
              <a:t>https://wikis.mit.edu/confluence/display/sapscripts/2015+SAP+Hardware+Renewal</a:t>
            </a:r>
            <a:endParaRPr lang="en-US" altLang="en-US" sz="1400" dirty="0"/>
          </a:p>
          <a:p>
            <a:pPr eaLnBrk="1" hangingPunct="1">
              <a:buFont typeface="Wingdings" pitchFamily="2" charset="2"/>
              <a:buNone/>
            </a:pPr>
            <a:r>
              <a:rPr lang="en-US" altLang="en-US" sz="1400" dirty="0"/>
              <a:t>	</a:t>
            </a:r>
            <a:endParaRPr lang="en-US" altLang="en-US" sz="2000" dirty="0"/>
          </a:p>
          <a:p>
            <a:pPr eaLnBrk="1" hangingPunct="1">
              <a:buFont typeface="Wingdings" pitchFamily="2" charset="2"/>
              <a:buNone/>
            </a:pPr>
            <a:endParaRPr lang="en-US" altLang="en-US" sz="2000" dirty="0"/>
          </a:p>
          <a:p>
            <a:pPr eaLnBrk="1" hangingPunct="1">
              <a:buFont typeface="Wingdings" pitchFamily="2" charset="2"/>
              <a:buNone/>
            </a:pPr>
            <a:endParaRPr lang="en-US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154000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18A42FE-1BA3-4176-9CD3-DC62CFC4A1EA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2/16/2015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2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77DB82B7-3D84-4580-84C8-846E62F0AB1D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5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200"/>
              <a:t>Important Dates</a:t>
            </a:r>
          </a:p>
        </p:txBody>
      </p:sp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altLang="en-US" sz="1600" dirty="0"/>
              <a:t>Now </a:t>
            </a:r>
            <a:r>
              <a:rPr lang="en-US" altLang="en-US" sz="1600" dirty="0" smtClean="0"/>
              <a:t>through 2/18/2015 Plan</a:t>
            </a:r>
            <a:r>
              <a:rPr lang="en-US" altLang="en-US" sz="1600" dirty="0"/>
              <a:t> </a:t>
            </a:r>
            <a:r>
              <a:rPr lang="en-US" altLang="en-US" sz="1600" dirty="0" smtClean="0"/>
              <a:t>&amp; Communicate</a:t>
            </a:r>
          </a:p>
          <a:p>
            <a:pPr>
              <a:buFont typeface="Wingdings" pitchFamily="2" charset="2"/>
              <a:buChar char="Ø"/>
            </a:pPr>
            <a:r>
              <a:rPr lang="en-US" altLang="en-US" sz="2800" b="1" dirty="0" smtClean="0">
                <a:solidFill>
                  <a:srgbClr val="00B050"/>
                </a:solidFill>
              </a:rPr>
              <a:t>2/21/2015 </a:t>
            </a:r>
            <a:r>
              <a:rPr lang="en-US" altLang="en-US" sz="2800" b="1" dirty="0">
                <a:solidFill>
                  <a:srgbClr val="00B050"/>
                </a:solidFill>
              </a:rPr>
              <a:t>- </a:t>
            </a:r>
            <a:r>
              <a:rPr lang="en-US" altLang="en-US" sz="2800" b="1" dirty="0" smtClean="0">
                <a:solidFill>
                  <a:srgbClr val="00B050"/>
                </a:solidFill>
              </a:rPr>
              <a:t>2/22/2015</a:t>
            </a:r>
            <a:r>
              <a:rPr lang="en-US" altLang="en-US" sz="2800" dirty="0" smtClean="0">
                <a:solidFill>
                  <a:srgbClr val="00B050"/>
                </a:solidFill>
              </a:rPr>
              <a:t> </a:t>
            </a:r>
            <a:r>
              <a:rPr lang="en-US" altLang="en-US" sz="2800" b="1" dirty="0">
                <a:solidFill>
                  <a:srgbClr val="00B050"/>
                </a:solidFill>
              </a:rPr>
              <a:t>Go-live weekend!</a:t>
            </a:r>
            <a:endParaRPr lang="en-US" altLang="en-US" sz="2800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en-US" altLang="en-US" sz="1600" dirty="0"/>
          </a:p>
          <a:p>
            <a:pPr eaLnBrk="1" hangingPunct="1">
              <a:buFont typeface="Wingdings" pitchFamily="2" charset="2"/>
              <a:buNone/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843820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E8BE6095-4E65-4ABC-B0A6-0815E069376E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2/16/2015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5C97D11-5D31-40F0-A2CA-A0285BFEAEFF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6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Next Steps</a:t>
            </a:r>
          </a:p>
        </p:txBody>
      </p:sp>
      <p:sp>
        <p:nvSpPr>
          <p:cNvPr id="1331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57400" y="1752600"/>
            <a:ext cx="8001000" cy="4495800"/>
          </a:xfrm>
        </p:spPr>
        <p:txBody>
          <a:bodyPr/>
          <a:lstStyle/>
          <a:p>
            <a:pPr marL="471487" lvl="1" indent="0" eaLnBrk="1" hangingPunct="1">
              <a:buClr>
                <a:schemeClr val="bg2"/>
              </a:buClr>
              <a:buSzPct val="90000"/>
              <a:buNone/>
            </a:pPr>
            <a:endParaRPr lang="en-US" altLang="en-US" sz="2000" dirty="0"/>
          </a:p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Char char="q"/>
            </a:pPr>
            <a:r>
              <a:rPr lang="en-US" altLang="en-US" sz="2000" dirty="0"/>
              <a:t>System </a:t>
            </a:r>
            <a:r>
              <a:rPr lang="en-US" altLang="en-US" sz="2000" dirty="0" smtClean="0"/>
              <a:t>preparation</a:t>
            </a:r>
          </a:p>
          <a:p>
            <a:pPr lvl="1" eaLnBrk="1" hangingPunct="1">
              <a:buClr>
                <a:schemeClr val="bg2"/>
              </a:buClr>
              <a:buSzPct val="90000"/>
              <a:buFont typeface="Wingdings" pitchFamily="2" charset="2"/>
              <a:buChar char="q"/>
            </a:pPr>
            <a:r>
              <a:rPr lang="en-US" altLang="en-US" sz="2000" dirty="0" smtClean="0"/>
              <a:t>Cut-over execution</a:t>
            </a:r>
          </a:p>
          <a:p>
            <a:pPr lvl="2" eaLnBrk="1" hangingPunct="1">
              <a:buSzPct val="90000"/>
              <a:buFont typeface="Wingdings" pitchFamily="2" charset="2"/>
              <a:buChar char="q"/>
            </a:pPr>
            <a:r>
              <a:rPr lang="en-US" altLang="en-US" sz="1800" dirty="0" smtClean="0"/>
              <a:t>Migration</a:t>
            </a:r>
          </a:p>
          <a:p>
            <a:pPr lvl="2" eaLnBrk="1" hangingPunct="1">
              <a:buSzPct val="90000"/>
              <a:buFont typeface="Wingdings" pitchFamily="2" charset="2"/>
              <a:buChar char="q"/>
            </a:pPr>
            <a:r>
              <a:rPr lang="en-US" altLang="en-US" sz="1800" dirty="0" smtClean="0"/>
              <a:t>Validation</a:t>
            </a:r>
            <a:endParaRPr lang="en-US" altLang="en-US" sz="1800" dirty="0"/>
          </a:p>
        </p:txBody>
      </p:sp>
    </p:spTree>
    <p:extLst>
      <p:ext uri="{BB962C8B-B14F-4D97-AF65-F5344CB8AC3E}">
        <p14:creationId xmlns:p14="http://schemas.microsoft.com/office/powerpoint/2010/main" val="2496965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Snow, snow, snow …</a:t>
            </a:r>
          </a:p>
          <a:p>
            <a:pPr lvl="1"/>
            <a:r>
              <a:rPr lang="en-US" dirty="0" smtClean="0"/>
              <a:t>What if it snows during the weekend?</a:t>
            </a:r>
          </a:p>
          <a:p>
            <a:pPr lvl="1"/>
            <a:endParaRPr lang="en-US" dirty="0"/>
          </a:p>
          <a:p>
            <a:r>
              <a:rPr lang="en-US" dirty="0" smtClean="0"/>
              <a:t>Status line</a:t>
            </a:r>
          </a:p>
          <a:p>
            <a:pPr lvl="1"/>
            <a:r>
              <a:rPr lang="en-US" dirty="0" smtClean="0"/>
              <a:t>See project wiki</a:t>
            </a:r>
          </a:p>
          <a:p>
            <a:pPr lvl="1"/>
            <a:endParaRPr lang="en-US" dirty="0"/>
          </a:p>
          <a:p>
            <a:r>
              <a:rPr lang="en-US" dirty="0" smtClean="0"/>
              <a:t>Conference line (</a:t>
            </a:r>
            <a:r>
              <a:rPr lang="en-US" dirty="0" err="1" smtClean="0"/>
              <a:t>webex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Core Team check-in (Saturday)</a:t>
            </a:r>
          </a:p>
          <a:p>
            <a:pPr lvl="1"/>
            <a:r>
              <a:rPr lang="en-US" dirty="0" smtClean="0"/>
              <a:t>Steering Committee check-in (Sunday)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92A33B2-8DCB-4A4F-8E8D-FED4DE111A0F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2/16/2015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481D28-AAB3-4081-BDFD-027C4F593806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7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99155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C209A20-EC32-468B-B84E-B4EF2858B592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2/16/2015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40828B-87A2-41D9-B74D-DEF9DDFF8928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8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1743" y="2025015"/>
            <a:ext cx="6172200" cy="4114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628900" y="1057275"/>
            <a:ext cx="71294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Where can I get project information? Ah 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9767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26BDEB7A-4102-4D65-B005-F06904FE9143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2/16/2015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433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C0B81AE-51E2-4279-9DDB-31F8F4ABE8B1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9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Questions?</a:t>
            </a:r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altLang="en-US" sz="1800" dirty="0"/>
              <a:t>Any additional questions?  Please contact: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endParaRPr lang="en-US" altLang="en-US" sz="1800" dirty="0"/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altLang="en-US" sz="1800" dirty="0"/>
              <a:t>	Frank Quern				Bart Dahlstrom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altLang="en-US" sz="1800" dirty="0"/>
              <a:t>	X2-4512				x3-9605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altLang="en-US" sz="1800" dirty="0"/>
              <a:t>	</a:t>
            </a:r>
            <a:r>
              <a:rPr lang="en-US" altLang="en-US" sz="1800" dirty="0">
                <a:hlinkClick r:id="rId3"/>
              </a:rPr>
              <a:t>fquern@mit.edu</a:t>
            </a:r>
            <a:r>
              <a:rPr lang="en-US" altLang="en-US" sz="1800" dirty="0"/>
              <a:t>			</a:t>
            </a:r>
            <a:r>
              <a:rPr lang="en-US" altLang="en-US" sz="1800" dirty="0">
                <a:hlinkClick r:id="rId3"/>
              </a:rPr>
              <a:t>bartd@mit.edu</a:t>
            </a:r>
            <a:r>
              <a:rPr lang="en-US" altLang="en-US" sz="1800" dirty="0"/>
              <a:t>						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1800" dirty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1800" dirty="0"/>
              <a:t>OR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1800" dirty="0"/>
              <a:t>Your SAP testing team coordinator: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en-US" sz="1800" dirty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1800" dirty="0"/>
              <a:t>HR-Payroll: </a:t>
            </a:r>
            <a:r>
              <a:rPr lang="en-US" altLang="en-US" sz="1800" dirty="0" smtClean="0"/>
              <a:t>Mary Donovan</a:t>
            </a:r>
            <a:endParaRPr lang="en-US" altLang="en-US" sz="1800" dirty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1800" dirty="0"/>
              <a:t>Financial-Logistics-EHS: </a:t>
            </a:r>
            <a:r>
              <a:rPr lang="en-US" altLang="en-US" sz="1800" dirty="0" smtClean="0"/>
              <a:t>Lee Collier</a:t>
            </a:r>
            <a:endParaRPr lang="en-US" altLang="en-US" sz="1800" dirty="0"/>
          </a:p>
        </p:txBody>
      </p:sp>
    </p:spTree>
    <p:extLst>
      <p:ext uri="{BB962C8B-B14F-4D97-AF65-F5344CB8AC3E}">
        <p14:creationId xmlns:p14="http://schemas.microsoft.com/office/powerpoint/2010/main" val="237437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5_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8_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9_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0_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</TotalTime>
  <Words>127</Words>
  <Application>Microsoft Office PowerPoint</Application>
  <PresentationFormat>Widescreen</PresentationFormat>
  <Paragraphs>88</Paragraphs>
  <Slides>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9</vt:i4>
      </vt:variant>
    </vt:vector>
  </HeadingPairs>
  <TitlesOfParts>
    <vt:vector size="21" baseType="lpstr">
      <vt:lpstr>Arial</vt:lpstr>
      <vt:lpstr>AvantGarde</vt:lpstr>
      <vt:lpstr>Calibri</vt:lpstr>
      <vt:lpstr>Century Gothic</vt:lpstr>
      <vt:lpstr>Times New Roman</vt:lpstr>
      <vt:lpstr>Wingdings</vt:lpstr>
      <vt:lpstr>Quadrant</vt:lpstr>
      <vt:lpstr>1_Quadrant</vt:lpstr>
      <vt:lpstr>5_Quadrant</vt:lpstr>
      <vt:lpstr>8_Quadrant</vt:lpstr>
      <vt:lpstr>9_Quadrant</vt:lpstr>
      <vt:lpstr>10_Quadrant</vt:lpstr>
      <vt:lpstr>    </vt:lpstr>
      <vt:lpstr>Agenda</vt:lpstr>
      <vt:lpstr>Background </vt:lpstr>
      <vt:lpstr>Planning</vt:lpstr>
      <vt:lpstr>Important Dates</vt:lpstr>
      <vt:lpstr>Next Steps</vt:lpstr>
      <vt:lpstr>Communication</vt:lpstr>
      <vt:lpstr>PowerPoint Presentation</vt:lpstr>
      <vt:lpstr>Questions?</vt:lpstr>
    </vt:vector>
  </TitlesOfParts>
  <Company>Massachusetts Institute of Technology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Frank Quern</dc:creator>
  <cp:lastModifiedBy>Frank Quern</cp:lastModifiedBy>
  <cp:revision>49</cp:revision>
  <dcterms:created xsi:type="dcterms:W3CDTF">2013-09-23T00:32:24Z</dcterms:created>
  <dcterms:modified xsi:type="dcterms:W3CDTF">2015-02-17T00:48:06Z</dcterms:modified>
</cp:coreProperties>
</file>