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6.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7.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96" r:id="rId3"/>
    <p:sldMasterId id="2147483720" r:id="rId4"/>
    <p:sldMasterId id="2147483756" r:id="rId5"/>
    <p:sldMasterId id="2147483768" r:id="rId6"/>
    <p:sldMasterId id="2147483780" r:id="rId7"/>
    <p:sldMasterId id="2147483792" r:id="rId8"/>
  </p:sldMasterIdLst>
  <p:notesMasterIdLst>
    <p:notesMasterId r:id="rId30"/>
  </p:notesMasterIdLst>
  <p:sldIdLst>
    <p:sldId id="258" r:id="rId9"/>
    <p:sldId id="260" r:id="rId10"/>
    <p:sldId id="277" r:id="rId11"/>
    <p:sldId id="280" r:id="rId12"/>
    <p:sldId id="282" r:id="rId13"/>
    <p:sldId id="278" r:id="rId14"/>
    <p:sldId id="290" r:id="rId15"/>
    <p:sldId id="287" r:id="rId16"/>
    <p:sldId id="291" r:id="rId17"/>
    <p:sldId id="292" r:id="rId18"/>
    <p:sldId id="279" r:id="rId19"/>
    <p:sldId id="295" r:id="rId20"/>
    <p:sldId id="293" r:id="rId21"/>
    <p:sldId id="294" r:id="rId22"/>
    <p:sldId id="264" r:id="rId23"/>
    <p:sldId id="266" r:id="rId24"/>
    <p:sldId id="284" r:id="rId25"/>
    <p:sldId id="269" r:id="rId26"/>
    <p:sldId id="270" r:id="rId27"/>
    <p:sldId id="275" r:id="rId28"/>
    <p:sldId id="271" r:id="rId29"/>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3" autoAdjust="0"/>
    <p:restoredTop sz="94660"/>
  </p:normalViewPr>
  <p:slideViewPr>
    <p:cSldViewPr snapToGrid="0">
      <p:cViewPr>
        <p:scale>
          <a:sx n="60" d="100"/>
          <a:sy n="60" d="100"/>
        </p:scale>
        <p:origin x="355" y="-15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slideMaster" Target="slideMasters/slideMaster3.xml"/><Relationship Id="rId21" Type="http://schemas.openxmlformats.org/officeDocument/2006/relationships/slide" Target="slides/slide13.xml"/><Relationship Id="rId34"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3A5216D4-0711-494B-A8C3-6273DFDC4641}" type="datetimeFigureOut">
              <a:rPr lang="en-US" smtClean="0"/>
              <a:t>9/15/2015</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152E69E0-FF03-4434-A7B3-627DBC8D4AE2}" type="slidenum">
              <a:rPr lang="en-US" smtClean="0"/>
              <a:t>‹#›</a:t>
            </a:fld>
            <a:endParaRPr lang="en-US"/>
          </a:p>
        </p:txBody>
      </p:sp>
    </p:spTree>
    <p:extLst>
      <p:ext uri="{BB962C8B-B14F-4D97-AF65-F5344CB8AC3E}">
        <p14:creationId xmlns:p14="http://schemas.microsoft.com/office/powerpoint/2010/main" val="2578838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63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7261">
              <a:defRPr>
                <a:solidFill>
                  <a:schemeClr val="tx1"/>
                </a:solidFill>
                <a:latin typeface="Century Gothic" pitchFamily="34" charset="0"/>
              </a:defRPr>
            </a:lvl1pPr>
            <a:lvl2pPr marL="758255" indent="-291636" defTabSz="967261">
              <a:defRPr>
                <a:solidFill>
                  <a:schemeClr val="tx1"/>
                </a:solidFill>
                <a:latin typeface="Century Gothic" pitchFamily="34" charset="0"/>
              </a:defRPr>
            </a:lvl2pPr>
            <a:lvl3pPr marL="1166546" indent="-233309" defTabSz="967261">
              <a:defRPr>
                <a:solidFill>
                  <a:schemeClr val="tx1"/>
                </a:solidFill>
                <a:latin typeface="Century Gothic" pitchFamily="34" charset="0"/>
              </a:defRPr>
            </a:lvl3pPr>
            <a:lvl4pPr marL="1633164" indent="-233309" defTabSz="967261">
              <a:defRPr>
                <a:solidFill>
                  <a:schemeClr val="tx1"/>
                </a:solidFill>
                <a:latin typeface="Century Gothic" pitchFamily="34" charset="0"/>
              </a:defRPr>
            </a:lvl4pPr>
            <a:lvl5pPr marL="2099782" indent="-233309" defTabSz="967261">
              <a:defRPr>
                <a:solidFill>
                  <a:schemeClr val="tx1"/>
                </a:solidFill>
                <a:latin typeface="Century Gothic" pitchFamily="34" charset="0"/>
              </a:defRPr>
            </a:lvl5pPr>
            <a:lvl6pPr marL="2566401" indent="-233309" defTabSz="967261" eaLnBrk="0" fontAlgn="base" hangingPunct="0">
              <a:spcBef>
                <a:spcPct val="0"/>
              </a:spcBef>
              <a:spcAft>
                <a:spcPct val="0"/>
              </a:spcAft>
              <a:defRPr>
                <a:solidFill>
                  <a:schemeClr val="tx1"/>
                </a:solidFill>
                <a:latin typeface="Century Gothic" pitchFamily="34" charset="0"/>
              </a:defRPr>
            </a:lvl6pPr>
            <a:lvl7pPr marL="3033019" indent="-233309" defTabSz="967261" eaLnBrk="0" fontAlgn="base" hangingPunct="0">
              <a:spcBef>
                <a:spcPct val="0"/>
              </a:spcBef>
              <a:spcAft>
                <a:spcPct val="0"/>
              </a:spcAft>
              <a:defRPr>
                <a:solidFill>
                  <a:schemeClr val="tx1"/>
                </a:solidFill>
                <a:latin typeface="Century Gothic" pitchFamily="34" charset="0"/>
              </a:defRPr>
            </a:lvl7pPr>
            <a:lvl8pPr marL="3499637" indent="-233309" defTabSz="967261" eaLnBrk="0" fontAlgn="base" hangingPunct="0">
              <a:spcBef>
                <a:spcPct val="0"/>
              </a:spcBef>
              <a:spcAft>
                <a:spcPct val="0"/>
              </a:spcAft>
              <a:defRPr>
                <a:solidFill>
                  <a:schemeClr val="tx1"/>
                </a:solidFill>
                <a:latin typeface="Century Gothic" pitchFamily="34" charset="0"/>
              </a:defRPr>
            </a:lvl8pPr>
            <a:lvl9pPr marL="3966256" indent="-233309" defTabSz="967261" eaLnBrk="0" fontAlgn="base" hangingPunct="0">
              <a:spcBef>
                <a:spcPct val="0"/>
              </a:spcBef>
              <a:spcAft>
                <a:spcPct val="0"/>
              </a:spcAft>
              <a:defRPr>
                <a:solidFill>
                  <a:schemeClr val="tx1"/>
                </a:solidFill>
                <a:latin typeface="Century Gothic" pitchFamily="34" charset="0"/>
              </a:defRPr>
            </a:lvl9pPr>
          </a:lstStyle>
          <a:p>
            <a:fld id="{86D5325A-5725-4B6E-AD0A-0135DECE6F7D}" type="slidenum">
              <a:rPr lang="en-US" altLang="en-US" smtClean="0">
                <a:solidFill>
                  <a:srgbClr val="000000"/>
                </a:solidFill>
                <a:latin typeface="Arial" charset="0"/>
              </a:rPr>
              <a:pPr/>
              <a:t>1</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2133601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84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B878404A-8E70-4934-AD3B-8CDC193E9435}" type="slidenum">
              <a:rPr lang="en-US" altLang="en-US" smtClean="0">
                <a:solidFill>
                  <a:srgbClr val="000000"/>
                </a:solidFill>
                <a:latin typeface="Arial" charset="0"/>
              </a:rPr>
              <a:pPr/>
              <a:t>13</a:t>
            </a:fld>
            <a:endParaRPr lang="en-US" altLang="en-US" smtClean="0">
              <a:solidFill>
                <a:srgbClr val="000000"/>
              </a:solidFill>
              <a:latin typeface="Arial" charset="0"/>
            </a:endParaRPr>
          </a:p>
        </p:txBody>
      </p:sp>
    </p:spTree>
    <p:extLst>
      <p:ext uri="{BB962C8B-B14F-4D97-AF65-F5344CB8AC3E}">
        <p14:creationId xmlns:p14="http://schemas.microsoft.com/office/powerpoint/2010/main" val="563597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94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BC8E6396-A774-401E-ABC4-A4D17E2E13E5}" type="slidenum">
              <a:rPr lang="en-US" altLang="en-US" smtClean="0">
                <a:solidFill>
                  <a:srgbClr val="000000"/>
                </a:solidFill>
                <a:latin typeface="Arial" charset="0"/>
              </a:rPr>
              <a:pPr/>
              <a:t>14</a:t>
            </a:fld>
            <a:endParaRPr lang="en-US" altLang="en-US" smtClean="0">
              <a:solidFill>
                <a:srgbClr val="000000"/>
              </a:solidFill>
              <a:latin typeface="Arial" charset="0"/>
            </a:endParaRPr>
          </a:p>
        </p:txBody>
      </p:sp>
    </p:spTree>
    <p:extLst>
      <p:ext uri="{BB962C8B-B14F-4D97-AF65-F5344CB8AC3E}">
        <p14:creationId xmlns:p14="http://schemas.microsoft.com/office/powerpoint/2010/main" val="3251258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04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7261">
              <a:defRPr>
                <a:solidFill>
                  <a:schemeClr val="tx1"/>
                </a:solidFill>
                <a:latin typeface="Century Gothic" pitchFamily="34" charset="0"/>
              </a:defRPr>
            </a:lvl1pPr>
            <a:lvl2pPr marL="758255" indent="-291636" defTabSz="967261">
              <a:defRPr>
                <a:solidFill>
                  <a:schemeClr val="tx1"/>
                </a:solidFill>
                <a:latin typeface="Century Gothic" pitchFamily="34" charset="0"/>
              </a:defRPr>
            </a:lvl2pPr>
            <a:lvl3pPr marL="1166546" indent="-233309" defTabSz="967261">
              <a:defRPr>
                <a:solidFill>
                  <a:schemeClr val="tx1"/>
                </a:solidFill>
                <a:latin typeface="Century Gothic" pitchFamily="34" charset="0"/>
              </a:defRPr>
            </a:lvl3pPr>
            <a:lvl4pPr marL="1633164" indent="-233309" defTabSz="967261">
              <a:defRPr>
                <a:solidFill>
                  <a:schemeClr val="tx1"/>
                </a:solidFill>
                <a:latin typeface="Century Gothic" pitchFamily="34" charset="0"/>
              </a:defRPr>
            </a:lvl4pPr>
            <a:lvl5pPr marL="2099782" indent="-233309" defTabSz="967261">
              <a:defRPr>
                <a:solidFill>
                  <a:schemeClr val="tx1"/>
                </a:solidFill>
                <a:latin typeface="Century Gothic" pitchFamily="34" charset="0"/>
              </a:defRPr>
            </a:lvl5pPr>
            <a:lvl6pPr marL="2566401" indent="-233309" defTabSz="967261" eaLnBrk="0" fontAlgn="base" hangingPunct="0">
              <a:spcBef>
                <a:spcPct val="0"/>
              </a:spcBef>
              <a:spcAft>
                <a:spcPct val="0"/>
              </a:spcAft>
              <a:defRPr>
                <a:solidFill>
                  <a:schemeClr val="tx1"/>
                </a:solidFill>
                <a:latin typeface="Century Gothic" pitchFamily="34" charset="0"/>
              </a:defRPr>
            </a:lvl6pPr>
            <a:lvl7pPr marL="3033019" indent="-233309" defTabSz="967261" eaLnBrk="0" fontAlgn="base" hangingPunct="0">
              <a:spcBef>
                <a:spcPct val="0"/>
              </a:spcBef>
              <a:spcAft>
                <a:spcPct val="0"/>
              </a:spcAft>
              <a:defRPr>
                <a:solidFill>
                  <a:schemeClr val="tx1"/>
                </a:solidFill>
                <a:latin typeface="Century Gothic" pitchFamily="34" charset="0"/>
              </a:defRPr>
            </a:lvl7pPr>
            <a:lvl8pPr marL="3499637" indent="-233309" defTabSz="967261" eaLnBrk="0" fontAlgn="base" hangingPunct="0">
              <a:spcBef>
                <a:spcPct val="0"/>
              </a:spcBef>
              <a:spcAft>
                <a:spcPct val="0"/>
              </a:spcAft>
              <a:defRPr>
                <a:solidFill>
                  <a:schemeClr val="tx1"/>
                </a:solidFill>
                <a:latin typeface="Century Gothic" pitchFamily="34" charset="0"/>
              </a:defRPr>
            </a:lvl8pPr>
            <a:lvl9pPr marL="3966256" indent="-233309" defTabSz="967261" eaLnBrk="0" fontAlgn="base" hangingPunct="0">
              <a:spcBef>
                <a:spcPct val="0"/>
              </a:spcBef>
              <a:spcAft>
                <a:spcPct val="0"/>
              </a:spcAft>
              <a:defRPr>
                <a:solidFill>
                  <a:schemeClr val="tx1"/>
                </a:solidFill>
                <a:latin typeface="Century Gothic" pitchFamily="34" charset="0"/>
              </a:defRPr>
            </a:lvl9pPr>
          </a:lstStyle>
          <a:p>
            <a:fld id="{9DDC7923-C070-475F-8861-EA819CEDBA39}" type="slidenum">
              <a:rPr lang="en-US" altLang="en-US" smtClean="0">
                <a:solidFill>
                  <a:srgbClr val="000000"/>
                </a:solidFill>
                <a:latin typeface="Arial" charset="0"/>
              </a:rPr>
              <a:pPr/>
              <a:t>15</a:t>
            </a:fld>
            <a:endParaRPr lang="en-US" altLang="en-US" smtClean="0">
              <a:solidFill>
                <a:srgbClr val="000000"/>
              </a:solidFill>
              <a:latin typeface="Arial" charset="0"/>
            </a:endParaRPr>
          </a:p>
        </p:txBody>
      </p:sp>
    </p:spTree>
    <p:extLst>
      <p:ext uri="{BB962C8B-B14F-4D97-AF65-F5344CB8AC3E}">
        <p14:creationId xmlns:p14="http://schemas.microsoft.com/office/powerpoint/2010/main" val="27497393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2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7261">
              <a:defRPr>
                <a:solidFill>
                  <a:schemeClr val="tx1"/>
                </a:solidFill>
                <a:latin typeface="Century Gothic" pitchFamily="34" charset="0"/>
              </a:defRPr>
            </a:lvl1pPr>
            <a:lvl2pPr marL="758255" indent="-291636" defTabSz="967261">
              <a:defRPr>
                <a:solidFill>
                  <a:schemeClr val="tx1"/>
                </a:solidFill>
                <a:latin typeface="Century Gothic" pitchFamily="34" charset="0"/>
              </a:defRPr>
            </a:lvl2pPr>
            <a:lvl3pPr marL="1166546" indent="-233309" defTabSz="967261">
              <a:defRPr>
                <a:solidFill>
                  <a:schemeClr val="tx1"/>
                </a:solidFill>
                <a:latin typeface="Century Gothic" pitchFamily="34" charset="0"/>
              </a:defRPr>
            </a:lvl3pPr>
            <a:lvl4pPr marL="1633164" indent="-233309" defTabSz="967261">
              <a:defRPr>
                <a:solidFill>
                  <a:schemeClr val="tx1"/>
                </a:solidFill>
                <a:latin typeface="Century Gothic" pitchFamily="34" charset="0"/>
              </a:defRPr>
            </a:lvl4pPr>
            <a:lvl5pPr marL="2099782" indent="-233309" defTabSz="967261">
              <a:defRPr>
                <a:solidFill>
                  <a:schemeClr val="tx1"/>
                </a:solidFill>
                <a:latin typeface="Century Gothic" pitchFamily="34" charset="0"/>
              </a:defRPr>
            </a:lvl5pPr>
            <a:lvl6pPr marL="2566401" indent="-233309" defTabSz="967261" eaLnBrk="0" fontAlgn="base" hangingPunct="0">
              <a:spcBef>
                <a:spcPct val="0"/>
              </a:spcBef>
              <a:spcAft>
                <a:spcPct val="0"/>
              </a:spcAft>
              <a:defRPr>
                <a:solidFill>
                  <a:schemeClr val="tx1"/>
                </a:solidFill>
                <a:latin typeface="Century Gothic" pitchFamily="34" charset="0"/>
              </a:defRPr>
            </a:lvl6pPr>
            <a:lvl7pPr marL="3033019" indent="-233309" defTabSz="967261" eaLnBrk="0" fontAlgn="base" hangingPunct="0">
              <a:spcBef>
                <a:spcPct val="0"/>
              </a:spcBef>
              <a:spcAft>
                <a:spcPct val="0"/>
              </a:spcAft>
              <a:defRPr>
                <a:solidFill>
                  <a:schemeClr val="tx1"/>
                </a:solidFill>
                <a:latin typeface="Century Gothic" pitchFamily="34" charset="0"/>
              </a:defRPr>
            </a:lvl7pPr>
            <a:lvl8pPr marL="3499637" indent="-233309" defTabSz="967261" eaLnBrk="0" fontAlgn="base" hangingPunct="0">
              <a:spcBef>
                <a:spcPct val="0"/>
              </a:spcBef>
              <a:spcAft>
                <a:spcPct val="0"/>
              </a:spcAft>
              <a:defRPr>
                <a:solidFill>
                  <a:schemeClr val="tx1"/>
                </a:solidFill>
                <a:latin typeface="Century Gothic" pitchFamily="34" charset="0"/>
              </a:defRPr>
            </a:lvl8pPr>
            <a:lvl9pPr marL="3966256" indent="-233309" defTabSz="967261" eaLnBrk="0" fontAlgn="base" hangingPunct="0">
              <a:spcBef>
                <a:spcPct val="0"/>
              </a:spcBef>
              <a:spcAft>
                <a:spcPct val="0"/>
              </a:spcAft>
              <a:defRPr>
                <a:solidFill>
                  <a:schemeClr val="tx1"/>
                </a:solidFill>
                <a:latin typeface="Century Gothic" pitchFamily="34" charset="0"/>
              </a:defRPr>
            </a:lvl9pPr>
          </a:lstStyle>
          <a:p>
            <a:fld id="{F620DD23-C04E-4EB2-A59F-40A497E07C7D}" type="slidenum">
              <a:rPr lang="en-US" altLang="en-US" smtClean="0">
                <a:solidFill>
                  <a:srgbClr val="000000"/>
                </a:solidFill>
                <a:latin typeface="Arial" charset="0"/>
              </a:rPr>
              <a:pPr/>
              <a:t>16</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4069005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7261">
              <a:defRPr>
                <a:solidFill>
                  <a:schemeClr val="tx1"/>
                </a:solidFill>
                <a:latin typeface="Century Gothic" pitchFamily="34" charset="0"/>
              </a:defRPr>
            </a:lvl1pPr>
            <a:lvl2pPr marL="758255" indent="-291636" defTabSz="967261">
              <a:defRPr>
                <a:solidFill>
                  <a:schemeClr val="tx1"/>
                </a:solidFill>
                <a:latin typeface="Century Gothic" pitchFamily="34" charset="0"/>
              </a:defRPr>
            </a:lvl2pPr>
            <a:lvl3pPr marL="1166546" indent="-233309" defTabSz="967261">
              <a:defRPr>
                <a:solidFill>
                  <a:schemeClr val="tx1"/>
                </a:solidFill>
                <a:latin typeface="Century Gothic" pitchFamily="34" charset="0"/>
              </a:defRPr>
            </a:lvl3pPr>
            <a:lvl4pPr marL="1633164" indent="-233309" defTabSz="967261">
              <a:defRPr>
                <a:solidFill>
                  <a:schemeClr val="tx1"/>
                </a:solidFill>
                <a:latin typeface="Century Gothic" pitchFamily="34" charset="0"/>
              </a:defRPr>
            </a:lvl4pPr>
            <a:lvl5pPr marL="2099782" indent="-233309" defTabSz="967261">
              <a:defRPr>
                <a:solidFill>
                  <a:schemeClr val="tx1"/>
                </a:solidFill>
                <a:latin typeface="Century Gothic" pitchFamily="34" charset="0"/>
              </a:defRPr>
            </a:lvl5pPr>
            <a:lvl6pPr marL="2566401" indent="-233309" defTabSz="967261" eaLnBrk="0" fontAlgn="base" hangingPunct="0">
              <a:spcBef>
                <a:spcPct val="0"/>
              </a:spcBef>
              <a:spcAft>
                <a:spcPct val="0"/>
              </a:spcAft>
              <a:defRPr>
                <a:solidFill>
                  <a:schemeClr val="tx1"/>
                </a:solidFill>
                <a:latin typeface="Century Gothic" pitchFamily="34" charset="0"/>
              </a:defRPr>
            </a:lvl6pPr>
            <a:lvl7pPr marL="3033019" indent="-233309" defTabSz="967261" eaLnBrk="0" fontAlgn="base" hangingPunct="0">
              <a:spcBef>
                <a:spcPct val="0"/>
              </a:spcBef>
              <a:spcAft>
                <a:spcPct val="0"/>
              </a:spcAft>
              <a:defRPr>
                <a:solidFill>
                  <a:schemeClr val="tx1"/>
                </a:solidFill>
                <a:latin typeface="Century Gothic" pitchFamily="34" charset="0"/>
              </a:defRPr>
            </a:lvl7pPr>
            <a:lvl8pPr marL="3499637" indent="-233309" defTabSz="967261" eaLnBrk="0" fontAlgn="base" hangingPunct="0">
              <a:spcBef>
                <a:spcPct val="0"/>
              </a:spcBef>
              <a:spcAft>
                <a:spcPct val="0"/>
              </a:spcAft>
              <a:defRPr>
                <a:solidFill>
                  <a:schemeClr val="tx1"/>
                </a:solidFill>
                <a:latin typeface="Century Gothic" pitchFamily="34" charset="0"/>
              </a:defRPr>
            </a:lvl8pPr>
            <a:lvl9pPr marL="3966256" indent="-233309" defTabSz="967261" eaLnBrk="0" fontAlgn="base" hangingPunct="0">
              <a:spcBef>
                <a:spcPct val="0"/>
              </a:spcBef>
              <a:spcAft>
                <a:spcPct val="0"/>
              </a:spcAft>
              <a:defRPr>
                <a:solidFill>
                  <a:schemeClr val="tx1"/>
                </a:solidFill>
                <a:latin typeface="Century Gothic" pitchFamily="34" charset="0"/>
              </a:defRPr>
            </a:lvl9pPr>
          </a:lstStyle>
          <a:p>
            <a:fld id="{538D8BCF-20AE-46AD-ACB5-BE07E815A966}" type="slidenum">
              <a:rPr lang="en-US" altLang="en-US" smtClean="0">
                <a:solidFill>
                  <a:srgbClr val="000000"/>
                </a:solidFill>
                <a:latin typeface="Arial" charset="0"/>
              </a:rPr>
              <a:pPr/>
              <a:t>18</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3423910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66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7261">
              <a:defRPr>
                <a:solidFill>
                  <a:schemeClr val="tx1"/>
                </a:solidFill>
                <a:latin typeface="Century Gothic" pitchFamily="34" charset="0"/>
              </a:defRPr>
            </a:lvl1pPr>
            <a:lvl2pPr marL="758255" indent="-291636" defTabSz="967261">
              <a:defRPr>
                <a:solidFill>
                  <a:schemeClr val="tx1"/>
                </a:solidFill>
                <a:latin typeface="Century Gothic" pitchFamily="34" charset="0"/>
              </a:defRPr>
            </a:lvl2pPr>
            <a:lvl3pPr marL="1166546" indent="-233309" defTabSz="967261">
              <a:defRPr>
                <a:solidFill>
                  <a:schemeClr val="tx1"/>
                </a:solidFill>
                <a:latin typeface="Century Gothic" pitchFamily="34" charset="0"/>
              </a:defRPr>
            </a:lvl3pPr>
            <a:lvl4pPr marL="1633164" indent="-233309" defTabSz="967261">
              <a:defRPr>
                <a:solidFill>
                  <a:schemeClr val="tx1"/>
                </a:solidFill>
                <a:latin typeface="Century Gothic" pitchFamily="34" charset="0"/>
              </a:defRPr>
            </a:lvl4pPr>
            <a:lvl5pPr marL="2099782" indent="-233309" defTabSz="967261">
              <a:defRPr>
                <a:solidFill>
                  <a:schemeClr val="tx1"/>
                </a:solidFill>
                <a:latin typeface="Century Gothic" pitchFamily="34" charset="0"/>
              </a:defRPr>
            </a:lvl5pPr>
            <a:lvl6pPr marL="2566401" indent="-233309" defTabSz="967261" eaLnBrk="0" fontAlgn="base" hangingPunct="0">
              <a:spcBef>
                <a:spcPct val="0"/>
              </a:spcBef>
              <a:spcAft>
                <a:spcPct val="0"/>
              </a:spcAft>
              <a:defRPr>
                <a:solidFill>
                  <a:schemeClr val="tx1"/>
                </a:solidFill>
                <a:latin typeface="Century Gothic" pitchFamily="34" charset="0"/>
              </a:defRPr>
            </a:lvl6pPr>
            <a:lvl7pPr marL="3033019" indent="-233309" defTabSz="967261" eaLnBrk="0" fontAlgn="base" hangingPunct="0">
              <a:spcBef>
                <a:spcPct val="0"/>
              </a:spcBef>
              <a:spcAft>
                <a:spcPct val="0"/>
              </a:spcAft>
              <a:defRPr>
                <a:solidFill>
                  <a:schemeClr val="tx1"/>
                </a:solidFill>
                <a:latin typeface="Century Gothic" pitchFamily="34" charset="0"/>
              </a:defRPr>
            </a:lvl7pPr>
            <a:lvl8pPr marL="3499637" indent="-233309" defTabSz="967261" eaLnBrk="0" fontAlgn="base" hangingPunct="0">
              <a:spcBef>
                <a:spcPct val="0"/>
              </a:spcBef>
              <a:spcAft>
                <a:spcPct val="0"/>
              </a:spcAft>
              <a:defRPr>
                <a:solidFill>
                  <a:schemeClr val="tx1"/>
                </a:solidFill>
                <a:latin typeface="Century Gothic" pitchFamily="34" charset="0"/>
              </a:defRPr>
            </a:lvl8pPr>
            <a:lvl9pPr marL="3966256" indent="-233309" defTabSz="967261" eaLnBrk="0" fontAlgn="base" hangingPunct="0">
              <a:spcBef>
                <a:spcPct val="0"/>
              </a:spcBef>
              <a:spcAft>
                <a:spcPct val="0"/>
              </a:spcAft>
              <a:defRPr>
                <a:solidFill>
                  <a:schemeClr val="tx1"/>
                </a:solidFill>
                <a:latin typeface="Century Gothic" pitchFamily="34" charset="0"/>
              </a:defRPr>
            </a:lvl9pPr>
          </a:lstStyle>
          <a:p>
            <a:fld id="{422286FD-E908-413E-A439-237CD7EA1440}" type="slidenum">
              <a:rPr lang="en-US" altLang="en-US" smtClean="0">
                <a:solidFill>
                  <a:srgbClr val="000000"/>
                </a:solidFill>
                <a:latin typeface="Arial" charset="0"/>
              </a:rPr>
              <a:pPr/>
              <a:t>19</a:t>
            </a:fld>
            <a:endParaRPr lang="en-US" altLang="en-US" smtClean="0">
              <a:solidFill>
                <a:srgbClr val="000000"/>
              </a:solidFill>
              <a:latin typeface="Arial" charset="0"/>
            </a:endParaRPr>
          </a:p>
        </p:txBody>
      </p:sp>
    </p:spTree>
    <p:extLst>
      <p:ext uri="{BB962C8B-B14F-4D97-AF65-F5344CB8AC3E}">
        <p14:creationId xmlns:p14="http://schemas.microsoft.com/office/powerpoint/2010/main" val="24107269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76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7261">
              <a:defRPr>
                <a:solidFill>
                  <a:schemeClr val="tx1"/>
                </a:solidFill>
                <a:latin typeface="Century Gothic" pitchFamily="34" charset="0"/>
              </a:defRPr>
            </a:lvl1pPr>
            <a:lvl2pPr marL="758255" indent="-291636" defTabSz="967261">
              <a:defRPr>
                <a:solidFill>
                  <a:schemeClr val="tx1"/>
                </a:solidFill>
                <a:latin typeface="Century Gothic" pitchFamily="34" charset="0"/>
              </a:defRPr>
            </a:lvl2pPr>
            <a:lvl3pPr marL="1166546" indent="-233309" defTabSz="967261">
              <a:defRPr>
                <a:solidFill>
                  <a:schemeClr val="tx1"/>
                </a:solidFill>
                <a:latin typeface="Century Gothic" pitchFamily="34" charset="0"/>
              </a:defRPr>
            </a:lvl3pPr>
            <a:lvl4pPr marL="1633164" indent="-233309" defTabSz="967261">
              <a:defRPr>
                <a:solidFill>
                  <a:schemeClr val="tx1"/>
                </a:solidFill>
                <a:latin typeface="Century Gothic" pitchFamily="34" charset="0"/>
              </a:defRPr>
            </a:lvl4pPr>
            <a:lvl5pPr marL="2099782" indent="-233309" defTabSz="967261">
              <a:defRPr>
                <a:solidFill>
                  <a:schemeClr val="tx1"/>
                </a:solidFill>
                <a:latin typeface="Century Gothic" pitchFamily="34" charset="0"/>
              </a:defRPr>
            </a:lvl5pPr>
            <a:lvl6pPr marL="2566401" indent="-233309" defTabSz="967261" eaLnBrk="0" fontAlgn="base" hangingPunct="0">
              <a:spcBef>
                <a:spcPct val="0"/>
              </a:spcBef>
              <a:spcAft>
                <a:spcPct val="0"/>
              </a:spcAft>
              <a:defRPr>
                <a:solidFill>
                  <a:schemeClr val="tx1"/>
                </a:solidFill>
                <a:latin typeface="Century Gothic" pitchFamily="34" charset="0"/>
              </a:defRPr>
            </a:lvl6pPr>
            <a:lvl7pPr marL="3033019" indent="-233309" defTabSz="967261" eaLnBrk="0" fontAlgn="base" hangingPunct="0">
              <a:spcBef>
                <a:spcPct val="0"/>
              </a:spcBef>
              <a:spcAft>
                <a:spcPct val="0"/>
              </a:spcAft>
              <a:defRPr>
                <a:solidFill>
                  <a:schemeClr val="tx1"/>
                </a:solidFill>
                <a:latin typeface="Century Gothic" pitchFamily="34" charset="0"/>
              </a:defRPr>
            </a:lvl7pPr>
            <a:lvl8pPr marL="3499637" indent="-233309" defTabSz="967261" eaLnBrk="0" fontAlgn="base" hangingPunct="0">
              <a:spcBef>
                <a:spcPct val="0"/>
              </a:spcBef>
              <a:spcAft>
                <a:spcPct val="0"/>
              </a:spcAft>
              <a:defRPr>
                <a:solidFill>
                  <a:schemeClr val="tx1"/>
                </a:solidFill>
                <a:latin typeface="Century Gothic" pitchFamily="34" charset="0"/>
              </a:defRPr>
            </a:lvl8pPr>
            <a:lvl9pPr marL="3966256" indent="-233309" defTabSz="967261" eaLnBrk="0" fontAlgn="base" hangingPunct="0">
              <a:spcBef>
                <a:spcPct val="0"/>
              </a:spcBef>
              <a:spcAft>
                <a:spcPct val="0"/>
              </a:spcAft>
              <a:defRPr>
                <a:solidFill>
                  <a:schemeClr val="tx1"/>
                </a:solidFill>
                <a:latin typeface="Century Gothic" pitchFamily="34" charset="0"/>
              </a:defRPr>
            </a:lvl9pPr>
          </a:lstStyle>
          <a:p>
            <a:fld id="{4AB8940D-6BAC-468C-8B40-5D36C547873B}" type="slidenum">
              <a:rPr lang="en-US" altLang="en-US" smtClean="0">
                <a:solidFill>
                  <a:srgbClr val="000000"/>
                </a:solidFill>
                <a:latin typeface="Arial" charset="0"/>
              </a:rPr>
              <a:pPr/>
              <a:t>21</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794607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7261">
              <a:defRPr>
                <a:solidFill>
                  <a:schemeClr val="tx1"/>
                </a:solidFill>
                <a:latin typeface="Century Gothic" pitchFamily="34" charset="0"/>
              </a:defRPr>
            </a:lvl1pPr>
            <a:lvl2pPr marL="758255" indent="-291636" defTabSz="967261">
              <a:defRPr>
                <a:solidFill>
                  <a:schemeClr val="tx1"/>
                </a:solidFill>
                <a:latin typeface="Century Gothic" pitchFamily="34" charset="0"/>
              </a:defRPr>
            </a:lvl2pPr>
            <a:lvl3pPr marL="1166546" indent="-233309" defTabSz="967261">
              <a:defRPr>
                <a:solidFill>
                  <a:schemeClr val="tx1"/>
                </a:solidFill>
                <a:latin typeface="Century Gothic" pitchFamily="34" charset="0"/>
              </a:defRPr>
            </a:lvl3pPr>
            <a:lvl4pPr marL="1633164" indent="-233309" defTabSz="967261">
              <a:defRPr>
                <a:solidFill>
                  <a:schemeClr val="tx1"/>
                </a:solidFill>
                <a:latin typeface="Century Gothic" pitchFamily="34" charset="0"/>
              </a:defRPr>
            </a:lvl4pPr>
            <a:lvl5pPr marL="2099782" indent="-233309" defTabSz="967261">
              <a:defRPr>
                <a:solidFill>
                  <a:schemeClr val="tx1"/>
                </a:solidFill>
                <a:latin typeface="Century Gothic" pitchFamily="34" charset="0"/>
              </a:defRPr>
            </a:lvl5pPr>
            <a:lvl6pPr marL="2566401" indent="-233309" defTabSz="967261" eaLnBrk="0" fontAlgn="base" hangingPunct="0">
              <a:spcBef>
                <a:spcPct val="0"/>
              </a:spcBef>
              <a:spcAft>
                <a:spcPct val="0"/>
              </a:spcAft>
              <a:defRPr>
                <a:solidFill>
                  <a:schemeClr val="tx1"/>
                </a:solidFill>
                <a:latin typeface="Century Gothic" pitchFamily="34" charset="0"/>
              </a:defRPr>
            </a:lvl6pPr>
            <a:lvl7pPr marL="3033019" indent="-233309" defTabSz="967261" eaLnBrk="0" fontAlgn="base" hangingPunct="0">
              <a:spcBef>
                <a:spcPct val="0"/>
              </a:spcBef>
              <a:spcAft>
                <a:spcPct val="0"/>
              </a:spcAft>
              <a:defRPr>
                <a:solidFill>
                  <a:schemeClr val="tx1"/>
                </a:solidFill>
                <a:latin typeface="Century Gothic" pitchFamily="34" charset="0"/>
              </a:defRPr>
            </a:lvl7pPr>
            <a:lvl8pPr marL="3499637" indent="-233309" defTabSz="967261" eaLnBrk="0" fontAlgn="base" hangingPunct="0">
              <a:spcBef>
                <a:spcPct val="0"/>
              </a:spcBef>
              <a:spcAft>
                <a:spcPct val="0"/>
              </a:spcAft>
              <a:defRPr>
                <a:solidFill>
                  <a:schemeClr val="tx1"/>
                </a:solidFill>
                <a:latin typeface="Century Gothic" pitchFamily="34" charset="0"/>
              </a:defRPr>
            </a:lvl8pPr>
            <a:lvl9pPr marL="3966256" indent="-233309" defTabSz="967261" eaLnBrk="0" fontAlgn="base" hangingPunct="0">
              <a:spcBef>
                <a:spcPct val="0"/>
              </a:spcBef>
              <a:spcAft>
                <a:spcPct val="0"/>
              </a:spcAft>
              <a:defRPr>
                <a:solidFill>
                  <a:schemeClr val="tx1"/>
                </a:solidFill>
                <a:latin typeface="Century Gothic" pitchFamily="34" charset="0"/>
              </a:defRPr>
            </a:lvl9pPr>
          </a:lstStyle>
          <a:p>
            <a:fld id="{FC759070-2D30-4930-A7A5-C792368D45FD}" type="slidenum">
              <a:rPr lang="en-US" altLang="en-US" smtClean="0">
                <a:latin typeface="Arial" charset="0"/>
              </a:rPr>
              <a:pPr/>
              <a:t>2</a:t>
            </a:fld>
            <a:endParaRPr lang="en-US" altLang="en-US" smtClean="0">
              <a:latin typeface="Arial" charset="0"/>
            </a:endParaRPr>
          </a:p>
        </p:txBody>
      </p:sp>
    </p:spTree>
    <p:extLst>
      <p:ext uri="{BB962C8B-B14F-4D97-AF65-F5344CB8AC3E}">
        <p14:creationId xmlns:p14="http://schemas.microsoft.com/office/powerpoint/2010/main" val="2535327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7261">
              <a:defRPr>
                <a:solidFill>
                  <a:schemeClr val="tx1"/>
                </a:solidFill>
                <a:latin typeface="Century Gothic" pitchFamily="34" charset="0"/>
              </a:defRPr>
            </a:lvl1pPr>
            <a:lvl2pPr marL="758255" indent="-291636" defTabSz="967261">
              <a:defRPr>
                <a:solidFill>
                  <a:schemeClr val="tx1"/>
                </a:solidFill>
                <a:latin typeface="Century Gothic" pitchFamily="34" charset="0"/>
              </a:defRPr>
            </a:lvl2pPr>
            <a:lvl3pPr marL="1166546" indent="-233309" defTabSz="967261">
              <a:defRPr>
                <a:solidFill>
                  <a:schemeClr val="tx1"/>
                </a:solidFill>
                <a:latin typeface="Century Gothic" pitchFamily="34" charset="0"/>
              </a:defRPr>
            </a:lvl3pPr>
            <a:lvl4pPr marL="1633164" indent="-233309" defTabSz="967261">
              <a:defRPr>
                <a:solidFill>
                  <a:schemeClr val="tx1"/>
                </a:solidFill>
                <a:latin typeface="Century Gothic" pitchFamily="34" charset="0"/>
              </a:defRPr>
            </a:lvl4pPr>
            <a:lvl5pPr marL="2099782" indent="-233309" defTabSz="967261">
              <a:defRPr>
                <a:solidFill>
                  <a:schemeClr val="tx1"/>
                </a:solidFill>
                <a:latin typeface="Century Gothic" pitchFamily="34" charset="0"/>
              </a:defRPr>
            </a:lvl5pPr>
            <a:lvl6pPr marL="2566401" indent="-233309" defTabSz="967261" eaLnBrk="0" fontAlgn="base" hangingPunct="0">
              <a:spcBef>
                <a:spcPct val="0"/>
              </a:spcBef>
              <a:spcAft>
                <a:spcPct val="0"/>
              </a:spcAft>
              <a:defRPr>
                <a:solidFill>
                  <a:schemeClr val="tx1"/>
                </a:solidFill>
                <a:latin typeface="Century Gothic" pitchFamily="34" charset="0"/>
              </a:defRPr>
            </a:lvl6pPr>
            <a:lvl7pPr marL="3033019" indent="-233309" defTabSz="967261" eaLnBrk="0" fontAlgn="base" hangingPunct="0">
              <a:spcBef>
                <a:spcPct val="0"/>
              </a:spcBef>
              <a:spcAft>
                <a:spcPct val="0"/>
              </a:spcAft>
              <a:defRPr>
                <a:solidFill>
                  <a:schemeClr val="tx1"/>
                </a:solidFill>
                <a:latin typeface="Century Gothic" pitchFamily="34" charset="0"/>
              </a:defRPr>
            </a:lvl7pPr>
            <a:lvl8pPr marL="3499637" indent="-233309" defTabSz="967261" eaLnBrk="0" fontAlgn="base" hangingPunct="0">
              <a:spcBef>
                <a:spcPct val="0"/>
              </a:spcBef>
              <a:spcAft>
                <a:spcPct val="0"/>
              </a:spcAft>
              <a:defRPr>
                <a:solidFill>
                  <a:schemeClr val="tx1"/>
                </a:solidFill>
                <a:latin typeface="Century Gothic" pitchFamily="34" charset="0"/>
              </a:defRPr>
            </a:lvl8pPr>
            <a:lvl9pPr marL="3966256" indent="-233309" defTabSz="967261" eaLnBrk="0" fontAlgn="base" hangingPunct="0">
              <a:spcBef>
                <a:spcPct val="0"/>
              </a:spcBef>
              <a:spcAft>
                <a:spcPct val="0"/>
              </a:spcAft>
              <a:defRPr>
                <a:solidFill>
                  <a:schemeClr val="tx1"/>
                </a:solidFill>
                <a:latin typeface="Century Gothic" pitchFamily="34" charset="0"/>
              </a:defRPr>
            </a:lvl9pPr>
          </a:lstStyle>
          <a:p>
            <a:fld id="{FC759070-2D30-4930-A7A5-C792368D45FD}" type="slidenum">
              <a:rPr lang="en-US" altLang="en-US" smtClean="0">
                <a:latin typeface="Arial" charset="0"/>
              </a:rPr>
              <a:pPr/>
              <a:t>3</a:t>
            </a:fld>
            <a:endParaRPr lang="en-US" altLang="en-US" smtClean="0">
              <a:latin typeface="Arial" charset="0"/>
            </a:endParaRPr>
          </a:p>
        </p:txBody>
      </p:sp>
    </p:spTree>
    <p:extLst>
      <p:ext uri="{BB962C8B-B14F-4D97-AF65-F5344CB8AC3E}">
        <p14:creationId xmlns:p14="http://schemas.microsoft.com/office/powerpoint/2010/main" val="25204678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84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7261">
              <a:defRPr>
                <a:solidFill>
                  <a:schemeClr val="tx1"/>
                </a:solidFill>
                <a:latin typeface="Century Gothic" pitchFamily="34" charset="0"/>
              </a:defRPr>
            </a:lvl1pPr>
            <a:lvl2pPr marL="758255" indent="-291636" defTabSz="967261">
              <a:defRPr>
                <a:solidFill>
                  <a:schemeClr val="tx1"/>
                </a:solidFill>
                <a:latin typeface="Century Gothic" pitchFamily="34" charset="0"/>
              </a:defRPr>
            </a:lvl2pPr>
            <a:lvl3pPr marL="1166546" indent="-233309" defTabSz="967261">
              <a:defRPr>
                <a:solidFill>
                  <a:schemeClr val="tx1"/>
                </a:solidFill>
                <a:latin typeface="Century Gothic" pitchFamily="34" charset="0"/>
              </a:defRPr>
            </a:lvl3pPr>
            <a:lvl4pPr marL="1633164" indent="-233309" defTabSz="967261">
              <a:defRPr>
                <a:solidFill>
                  <a:schemeClr val="tx1"/>
                </a:solidFill>
                <a:latin typeface="Century Gothic" pitchFamily="34" charset="0"/>
              </a:defRPr>
            </a:lvl4pPr>
            <a:lvl5pPr marL="2099782" indent="-233309" defTabSz="967261">
              <a:defRPr>
                <a:solidFill>
                  <a:schemeClr val="tx1"/>
                </a:solidFill>
                <a:latin typeface="Century Gothic" pitchFamily="34" charset="0"/>
              </a:defRPr>
            </a:lvl5pPr>
            <a:lvl6pPr marL="2566401" indent="-233309" defTabSz="967261" eaLnBrk="0" fontAlgn="base" hangingPunct="0">
              <a:spcBef>
                <a:spcPct val="0"/>
              </a:spcBef>
              <a:spcAft>
                <a:spcPct val="0"/>
              </a:spcAft>
              <a:defRPr>
                <a:solidFill>
                  <a:schemeClr val="tx1"/>
                </a:solidFill>
                <a:latin typeface="Century Gothic" pitchFamily="34" charset="0"/>
              </a:defRPr>
            </a:lvl6pPr>
            <a:lvl7pPr marL="3033019" indent="-233309" defTabSz="967261" eaLnBrk="0" fontAlgn="base" hangingPunct="0">
              <a:spcBef>
                <a:spcPct val="0"/>
              </a:spcBef>
              <a:spcAft>
                <a:spcPct val="0"/>
              </a:spcAft>
              <a:defRPr>
                <a:solidFill>
                  <a:schemeClr val="tx1"/>
                </a:solidFill>
                <a:latin typeface="Century Gothic" pitchFamily="34" charset="0"/>
              </a:defRPr>
            </a:lvl7pPr>
            <a:lvl8pPr marL="3499637" indent="-233309" defTabSz="967261" eaLnBrk="0" fontAlgn="base" hangingPunct="0">
              <a:spcBef>
                <a:spcPct val="0"/>
              </a:spcBef>
              <a:spcAft>
                <a:spcPct val="0"/>
              </a:spcAft>
              <a:defRPr>
                <a:solidFill>
                  <a:schemeClr val="tx1"/>
                </a:solidFill>
                <a:latin typeface="Century Gothic" pitchFamily="34" charset="0"/>
              </a:defRPr>
            </a:lvl8pPr>
            <a:lvl9pPr marL="3966256" indent="-233309" defTabSz="967261" eaLnBrk="0" fontAlgn="base" hangingPunct="0">
              <a:spcBef>
                <a:spcPct val="0"/>
              </a:spcBef>
              <a:spcAft>
                <a:spcPct val="0"/>
              </a:spcAft>
              <a:defRPr>
                <a:solidFill>
                  <a:schemeClr val="tx1"/>
                </a:solidFill>
                <a:latin typeface="Century Gothic" pitchFamily="34" charset="0"/>
              </a:defRPr>
            </a:lvl9pPr>
          </a:lstStyle>
          <a:p>
            <a:fld id="{B878404A-8E70-4934-AD3B-8CDC193E9435}" type="slidenum">
              <a:rPr lang="en-US" altLang="en-US" smtClean="0">
                <a:solidFill>
                  <a:srgbClr val="000000"/>
                </a:solidFill>
                <a:latin typeface="Arial" charset="0"/>
              </a:rPr>
              <a:pPr/>
              <a:t>5</a:t>
            </a:fld>
            <a:endParaRPr lang="en-US" altLang="en-US" smtClean="0">
              <a:solidFill>
                <a:srgbClr val="000000"/>
              </a:solidFill>
              <a:latin typeface="Arial" charset="0"/>
            </a:endParaRPr>
          </a:p>
        </p:txBody>
      </p:sp>
    </p:spTree>
    <p:extLst>
      <p:ext uri="{BB962C8B-B14F-4D97-AF65-F5344CB8AC3E}">
        <p14:creationId xmlns:p14="http://schemas.microsoft.com/office/powerpoint/2010/main" val="42698817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7261">
              <a:defRPr>
                <a:solidFill>
                  <a:schemeClr val="tx1"/>
                </a:solidFill>
                <a:latin typeface="Century Gothic" pitchFamily="34" charset="0"/>
              </a:defRPr>
            </a:lvl1pPr>
            <a:lvl2pPr marL="758255" indent="-291636" defTabSz="967261">
              <a:defRPr>
                <a:solidFill>
                  <a:schemeClr val="tx1"/>
                </a:solidFill>
                <a:latin typeface="Century Gothic" pitchFamily="34" charset="0"/>
              </a:defRPr>
            </a:lvl2pPr>
            <a:lvl3pPr marL="1166546" indent="-233309" defTabSz="967261">
              <a:defRPr>
                <a:solidFill>
                  <a:schemeClr val="tx1"/>
                </a:solidFill>
                <a:latin typeface="Century Gothic" pitchFamily="34" charset="0"/>
              </a:defRPr>
            </a:lvl3pPr>
            <a:lvl4pPr marL="1633164" indent="-233309" defTabSz="967261">
              <a:defRPr>
                <a:solidFill>
                  <a:schemeClr val="tx1"/>
                </a:solidFill>
                <a:latin typeface="Century Gothic" pitchFamily="34" charset="0"/>
              </a:defRPr>
            </a:lvl4pPr>
            <a:lvl5pPr marL="2099782" indent="-233309" defTabSz="967261">
              <a:defRPr>
                <a:solidFill>
                  <a:schemeClr val="tx1"/>
                </a:solidFill>
                <a:latin typeface="Century Gothic" pitchFamily="34" charset="0"/>
              </a:defRPr>
            </a:lvl5pPr>
            <a:lvl6pPr marL="2566401" indent="-233309" defTabSz="967261" eaLnBrk="0" fontAlgn="base" hangingPunct="0">
              <a:spcBef>
                <a:spcPct val="0"/>
              </a:spcBef>
              <a:spcAft>
                <a:spcPct val="0"/>
              </a:spcAft>
              <a:defRPr>
                <a:solidFill>
                  <a:schemeClr val="tx1"/>
                </a:solidFill>
                <a:latin typeface="Century Gothic" pitchFamily="34" charset="0"/>
              </a:defRPr>
            </a:lvl6pPr>
            <a:lvl7pPr marL="3033019" indent="-233309" defTabSz="967261" eaLnBrk="0" fontAlgn="base" hangingPunct="0">
              <a:spcBef>
                <a:spcPct val="0"/>
              </a:spcBef>
              <a:spcAft>
                <a:spcPct val="0"/>
              </a:spcAft>
              <a:defRPr>
                <a:solidFill>
                  <a:schemeClr val="tx1"/>
                </a:solidFill>
                <a:latin typeface="Century Gothic" pitchFamily="34" charset="0"/>
              </a:defRPr>
            </a:lvl7pPr>
            <a:lvl8pPr marL="3499637" indent="-233309" defTabSz="967261" eaLnBrk="0" fontAlgn="base" hangingPunct="0">
              <a:spcBef>
                <a:spcPct val="0"/>
              </a:spcBef>
              <a:spcAft>
                <a:spcPct val="0"/>
              </a:spcAft>
              <a:defRPr>
                <a:solidFill>
                  <a:schemeClr val="tx1"/>
                </a:solidFill>
                <a:latin typeface="Century Gothic" pitchFamily="34" charset="0"/>
              </a:defRPr>
            </a:lvl8pPr>
            <a:lvl9pPr marL="3966256" indent="-233309" defTabSz="967261" eaLnBrk="0" fontAlgn="base" hangingPunct="0">
              <a:spcBef>
                <a:spcPct val="0"/>
              </a:spcBef>
              <a:spcAft>
                <a:spcPct val="0"/>
              </a:spcAft>
              <a:defRPr>
                <a:solidFill>
                  <a:schemeClr val="tx1"/>
                </a:solidFill>
                <a:latin typeface="Century Gothic" pitchFamily="34" charset="0"/>
              </a:defRPr>
            </a:lvl9pPr>
          </a:lstStyle>
          <a:p>
            <a:fld id="{FC759070-2D30-4930-A7A5-C792368D45FD}" type="slidenum">
              <a:rPr lang="en-US" altLang="en-US" smtClean="0">
                <a:latin typeface="Arial" charset="0"/>
              </a:rPr>
              <a:pPr/>
              <a:t>6</a:t>
            </a:fld>
            <a:endParaRPr lang="en-US" altLang="en-US" smtClean="0">
              <a:latin typeface="Arial" charset="0"/>
            </a:endParaRPr>
          </a:p>
        </p:txBody>
      </p:sp>
    </p:spTree>
    <p:extLst>
      <p:ext uri="{BB962C8B-B14F-4D97-AF65-F5344CB8AC3E}">
        <p14:creationId xmlns:p14="http://schemas.microsoft.com/office/powerpoint/2010/main" val="38829748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84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7261">
              <a:defRPr>
                <a:solidFill>
                  <a:schemeClr val="tx1"/>
                </a:solidFill>
                <a:latin typeface="Century Gothic" pitchFamily="34" charset="0"/>
              </a:defRPr>
            </a:lvl1pPr>
            <a:lvl2pPr marL="758255" indent="-291636" defTabSz="967261">
              <a:defRPr>
                <a:solidFill>
                  <a:schemeClr val="tx1"/>
                </a:solidFill>
                <a:latin typeface="Century Gothic" pitchFamily="34" charset="0"/>
              </a:defRPr>
            </a:lvl2pPr>
            <a:lvl3pPr marL="1166546" indent="-233309" defTabSz="967261">
              <a:defRPr>
                <a:solidFill>
                  <a:schemeClr val="tx1"/>
                </a:solidFill>
                <a:latin typeface="Century Gothic" pitchFamily="34" charset="0"/>
              </a:defRPr>
            </a:lvl3pPr>
            <a:lvl4pPr marL="1633164" indent="-233309" defTabSz="967261">
              <a:defRPr>
                <a:solidFill>
                  <a:schemeClr val="tx1"/>
                </a:solidFill>
                <a:latin typeface="Century Gothic" pitchFamily="34" charset="0"/>
              </a:defRPr>
            </a:lvl4pPr>
            <a:lvl5pPr marL="2099782" indent="-233309" defTabSz="967261">
              <a:defRPr>
                <a:solidFill>
                  <a:schemeClr val="tx1"/>
                </a:solidFill>
                <a:latin typeface="Century Gothic" pitchFamily="34" charset="0"/>
              </a:defRPr>
            </a:lvl5pPr>
            <a:lvl6pPr marL="2566401" indent="-233309" defTabSz="967261" eaLnBrk="0" fontAlgn="base" hangingPunct="0">
              <a:spcBef>
                <a:spcPct val="0"/>
              </a:spcBef>
              <a:spcAft>
                <a:spcPct val="0"/>
              </a:spcAft>
              <a:defRPr>
                <a:solidFill>
                  <a:schemeClr val="tx1"/>
                </a:solidFill>
                <a:latin typeface="Century Gothic" pitchFamily="34" charset="0"/>
              </a:defRPr>
            </a:lvl6pPr>
            <a:lvl7pPr marL="3033019" indent="-233309" defTabSz="967261" eaLnBrk="0" fontAlgn="base" hangingPunct="0">
              <a:spcBef>
                <a:spcPct val="0"/>
              </a:spcBef>
              <a:spcAft>
                <a:spcPct val="0"/>
              </a:spcAft>
              <a:defRPr>
                <a:solidFill>
                  <a:schemeClr val="tx1"/>
                </a:solidFill>
                <a:latin typeface="Century Gothic" pitchFamily="34" charset="0"/>
              </a:defRPr>
            </a:lvl7pPr>
            <a:lvl8pPr marL="3499637" indent="-233309" defTabSz="967261" eaLnBrk="0" fontAlgn="base" hangingPunct="0">
              <a:spcBef>
                <a:spcPct val="0"/>
              </a:spcBef>
              <a:spcAft>
                <a:spcPct val="0"/>
              </a:spcAft>
              <a:defRPr>
                <a:solidFill>
                  <a:schemeClr val="tx1"/>
                </a:solidFill>
                <a:latin typeface="Century Gothic" pitchFamily="34" charset="0"/>
              </a:defRPr>
            </a:lvl8pPr>
            <a:lvl9pPr marL="3966256" indent="-233309" defTabSz="967261" eaLnBrk="0" fontAlgn="base" hangingPunct="0">
              <a:spcBef>
                <a:spcPct val="0"/>
              </a:spcBef>
              <a:spcAft>
                <a:spcPct val="0"/>
              </a:spcAft>
              <a:defRPr>
                <a:solidFill>
                  <a:schemeClr val="tx1"/>
                </a:solidFill>
                <a:latin typeface="Century Gothic" pitchFamily="34" charset="0"/>
              </a:defRPr>
            </a:lvl9pPr>
          </a:lstStyle>
          <a:p>
            <a:fld id="{B878404A-8E70-4934-AD3B-8CDC193E9435}" type="slidenum">
              <a:rPr lang="en-US" altLang="en-US" smtClean="0">
                <a:solidFill>
                  <a:srgbClr val="000000"/>
                </a:solidFill>
                <a:latin typeface="Arial" charset="0"/>
              </a:rPr>
              <a:pPr/>
              <a:t>7</a:t>
            </a:fld>
            <a:endParaRPr lang="en-US" altLang="en-US" smtClean="0">
              <a:solidFill>
                <a:srgbClr val="000000"/>
              </a:solidFill>
              <a:latin typeface="Arial" charset="0"/>
            </a:endParaRPr>
          </a:p>
        </p:txBody>
      </p:sp>
    </p:spTree>
    <p:extLst>
      <p:ext uri="{BB962C8B-B14F-4D97-AF65-F5344CB8AC3E}">
        <p14:creationId xmlns:p14="http://schemas.microsoft.com/office/powerpoint/2010/main" val="22784439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52E69E0-FF03-4434-A7B3-627DBC8D4AE2}" type="slidenum">
              <a:rPr lang="en-US" smtClean="0"/>
              <a:t>8</a:t>
            </a:fld>
            <a:endParaRPr lang="en-US"/>
          </a:p>
        </p:txBody>
      </p:sp>
    </p:spTree>
    <p:extLst>
      <p:ext uri="{BB962C8B-B14F-4D97-AF65-F5344CB8AC3E}">
        <p14:creationId xmlns:p14="http://schemas.microsoft.com/office/powerpoint/2010/main" val="11189580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7261">
              <a:defRPr>
                <a:solidFill>
                  <a:schemeClr val="tx1"/>
                </a:solidFill>
                <a:latin typeface="Century Gothic" pitchFamily="34" charset="0"/>
              </a:defRPr>
            </a:lvl1pPr>
            <a:lvl2pPr marL="758255" indent="-291636" defTabSz="967261">
              <a:defRPr>
                <a:solidFill>
                  <a:schemeClr val="tx1"/>
                </a:solidFill>
                <a:latin typeface="Century Gothic" pitchFamily="34" charset="0"/>
              </a:defRPr>
            </a:lvl2pPr>
            <a:lvl3pPr marL="1166546" indent="-233309" defTabSz="967261">
              <a:defRPr>
                <a:solidFill>
                  <a:schemeClr val="tx1"/>
                </a:solidFill>
                <a:latin typeface="Century Gothic" pitchFamily="34" charset="0"/>
              </a:defRPr>
            </a:lvl3pPr>
            <a:lvl4pPr marL="1633164" indent="-233309" defTabSz="967261">
              <a:defRPr>
                <a:solidFill>
                  <a:schemeClr val="tx1"/>
                </a:solidFill>
                <a:latin typeface="Century Gothic" pitchFamily="34" charset="0"/>
              </a:defRPr>
            </a:lvl4pPr>
            <a:lvl5pPr marL="2099782" indent="-233309" defTabSz="967261">
              <a:defRPr>
                <a:solidFill>
                  <a:schemeClr val="tx1"/>
                </a:solidFill>
                <a:latin typeface="Century Gothic" pitchFamily="34" charset="0"/>
              </a:defRPr>
            </a:lvl5pPr>
            <a:lvl6pPr marL="2566401" indent="-233309" defTabSz="967261" eaLnBrk="0" fontAlgn="base" hangingPunct="0">
              <a:spcBef>
                <a:spcPct val="0"/>
              </a:spcBef>
              <a:spcAft>
                <a:spcPct val="0"/>
              </a:spcAft>
              <a:defRPr>
                <a:solidFill>
                  <a:schemeClr val="tx1"/>
                </a:solidFill>
                <a:latin typeface="Century Gothic" pitchFamily="34" charset="0"/>
              </a:defRPr>
            </a:lvl6pPr>
            <a:lvl7pPr marL="3033019" indent="-233309" defTabSz="967261" eaLnBrk="0" fontAlgn="base" hangingPunct="0">
              <a:spcBef>
                <a:spcPct val="0"/>
              </a:spcBef>
              <a:spcAft>
                <a:spcPct val="0"/>
              </a:spcAft>
              <a:defRPr>
                <a:solidFill>
                  <a:schemeClr val="tx1"/>
                </a:solidFill>
                <a:latin typeface="Century Gothic" pitchFamily="34" charset="0"/>
              </a:defRPr>
            </a:lvl7pPr>
            <a:lvl8pPr marL="3499637" indent="-233309" defTabSz="967261" eaLnBrk="0" fontAlgn="base" hangingPunct="0">
              <a:spcBef>
                <a:spcPct val="0"/>
              </a:spcBef>
              <a:spcAft>
                <a:spcPct val="0"/>
              </a:spcAft>
              <a:defRPr>
                <a:solidFill>
                  <a:schemeClr val="tx1"/>
                </a:solidFill>
                <a:latin typeface="Century Gothic" pitchFamily="34" charset="0"/>
              </a:defRPr>
            </a:lvl8pPr>
            <a:lvl9pPr marL="3966256" indent="-233309" defTabSz="967261" eaLnBrk="0" fontAlgn="base" hangingPunct="0">
              <a:spcBef>
                <a:spcPct val="0"/>
              </a:spcBef>
              <a:spcAft>
                <a:spcPct val="0"/>
              </a:spcAft>
              <a:defRPr>
                <a:solidFill>
                  <a:schemeClr val="tx1"/>
                </a:solidFill>
                <a:latin typeface="Century Gothic" pitchFamily="34" charset="0"/>
              </a:defRPr>
            </a:lvl9pPr>
          </a:lstStyle>
          <a:p>
            <a:fld id="{FC759070-2D30-4930-A7A5-C792368D45FD}" type="slidenum">
              <a:rPr lang="en-US" altLang="en-US" smtClean="0">
                <a:solidFill>
                  <a:prstClr val="black"/>
                </a:solidFill>
                <a:latin typeface="Arial" charset="0"/>
              </a:rPr>
              <a:pPr/>
              <a:t>11</a:t>
            </a:fld>
            <a:endParaRPr lang="en-US" altLang="en-US" smtClean="0">
              <a:solidFill>
                <a:prstClr val="black"/>
              </a:solidFill>
              <a:latin typeface="Arial" charset="0"/>
            </a:endParaRPr>
          </a:p>
        </p:txBody>
      </p:sp>
    </p:spTree>
    <p:extLst>
      <p:ext uri="{BB962C8B-B14F-4D97-AF65-F5344CB8AC3E}">
        <p14:creationId xmlns:p14="http://schemas.microsoft.com/office/powerpoint/2010/main" val="12509886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7261">
              <a:defRPr>
                <a:solidFill>
                  <a:schemeClr val="tx1"/>
                </a:solidFill>
                <a:latin typeface="Century Gothic" pitchFamily="34" charset="0"/>
              </a:defRPr>
            </a:lvl1pPr>
            <a:lvl2pPr marL="758255" indent="-291636" defTabSz="967261">
              <a:defRPr>
                <a:solidFill>
                  <a:schemeClr val="tx1"/>
                </a:solidFill>
                <a:latin typeface="Century Gothic" pitchFamily="34" charset="0"/>
              </a:defRPr>
            </a:lvl2pPr>
            <a:lvl3pPr marL="1166546" indent="-233309" defTabSz="967261">
              <a:defRPr>
                <a:solidFill>
                  <a:schemeClr val="tx1"/>
                </a:solidFill>
                <a:latin typeface="Century Gothic" pitchFamily="34" charset="0"/>
              </a:defRPr>
            </a:lvl3pPr>
            <a:lvl4pPr marL="1633164" indent="-233309" defTabSz="967261">
              <a:defRPr>
                <a:solidFill>
                  <a:schemeClr val="tx1"/>
                </a:solidFill>
                <a:latin typeface="Century Gothic" pitchFamily="34" charset="0"/>
              </a:defRPr>
            </a:lvl4pPr>
            <a:lvl5pPr marL="2099782" indent="-233309" defTabSz="967261">
              <a:defRPr>
                <a:solidFill>
                  <a:schemeClr val="tx1"/>
                </a:solidFill>
                <a:latin typeface="Century Gothic" pitchFamily="34" charset="0"/>
              </a:defRPr>
            </a:lvl5pPr>
            <a:lvl6pPr marL="2566401" indent="-233309" defTabSz="967261" eaLnBrk="0" fontAlgn="base" hangingPunct="0">
              <a:spcBef>
                <a:spcPct val="0"/>
              </a:spcBef>
              <a:spcAft>
                <a:spcPct val="0"/>
              </a:spcAft>
              <a:defRPr>
                <a:solidFill>
                  <a:schemeClr val="tx1"/>
                </a:solidFill>
                <a:latin typeface="Century Gothic" pitchFamily="34" charset="0"/>
              </a:defRPr>
            </a:lvl6pPr>
            <a:lvl7pPr marL="3033019" indent="-233309" defTabSz="967261" eaLnBrk="0" fontAlgn="base" hangingPunct="0">
              <a:spcBef>
                <a:spcPct val="0"/>
              </a:spcBef>
              <a:spcAft>
                <a:spcPct val="0"/>
              </a:spcAft>
              <a:defRPr>
                <a:solidFill>
                  <a:schemeClr val="tx1"/>
                </a:solidFill>
                <a:latin typeface="Century Gothic" pitchFamily="34" charset="0"/>
              </a:defRPr>
            </a:lvl7pPr>
            <a:lvl8pPr marL="3499637" indent="-233309" defTabSz="967261" eaLnBrk="0" fontAlgn="base" hangingPunct="0">
              <a:spcBef>
                <a:spcPct val="0"/>
              </a:spcBef>
              <a:spcAft>
                <a:spcPct val="0"/>
              </a:spcAft>
              <a:defRPr>
                <a:solidFill>
                  <a:schemeClr val="tx1"/>
                </a:solidFill>
                <a:latin typeface="Century Gothic" pitchFamily="34" charset="0"/>
              </a:defRPr>
            </a:lvl8pPr>
            <a:lvl9pPr marL="3966256" indent="-233309" defTabSz="967261" eaLnBrk="0" fontAlgn="base" hangingPunct="0">
              <a:spcBef>
                <a:spcPct val="0"/>
              </a:spcBef>
              <a:spcAft>
                <a:spcPct val="0"/>
              </a:spcAft>
              <a:defRPr>
                <a:solidFill>
                  <a:schemeClr val="tx1"/>
                </a:solidFill>
                <a:latin typeface="Century Gothic" pitchFamily="34" charset="0"/>
              </a:defRPr>
            </a:lvl9pPr>
          </a:lstStyle>
          <a:p>
            <a:fld id="{FC759070-2D30-4930-A7A5-C792368D45FD}" type="slidenum">
              <a:rPr lang="en-US" altLang="en-US" smtClean="0">
                <a:solidFill>
                  <a:prstClr val="black"/>
                </a:solidFill>
                <a:latin typeface="Arial" charset="0"/>
              </a:rPr>
              <a:pPr/>
              <a:t>12</a:t>
            </a:fld>
            <a:endParaRPr lang="en-US" altLang="en-US" smtClean="0">
              <a:solidFill>
                <a:prstClr val="black"/>
              </a:solidFill>
              <a:latin typeface="Arial" charset="0"/>
            </a:endParaRPr>
          </a:p>
        </p:txBody>
      </p:sp>
    </p:spTree>
    <p:extLst>
      <p:ext uri="{BB962C8B-B14F-4D97-AF65-F5344CB8AC3E}">
        <p14:creationId xmlns:p14="http://schemas.microsoft.com/office/powerpoint/2010/main" val="236751649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hyperlink" Target="http://global.sap.com/corporate-de/legal/copyright/index.epx" TargetMode="External"/><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2" Type="http://schemas.openxmlformats.org/officeDocument/2006/relationships/hyperlink" Target="http://global12.sap.com/corporate-en/legal/copyright/index.epx" TargetMode="External"/><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9/15/2015</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31875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9/15/2015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0127144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432000" y="324000"/>
            <a:ext cx="11328200" cy="756000"/>
          </a:xfrm>
          <a:prstGeom prst="rect">
            <a:avLst/>
          </a:prstGeom>
        </p:spPr>
        <p:txBody>
          <a:bodyPr vert="horz" lIns="0" tIns="0" rIns="0" bIns="0" rtlCol="0" anchor="ctr" anchorCtr="0">
            <a:noAutofit/>
          </a:bodyPr>
          <a:lstStyle/>
          <a:p>
            <a:pPr>
              <a:spcBef>
                <a:spcPct val="0"/>
              </a:spcBef>
              <a:defRPr/>
            </a:pPr>
            <a:r>
              <a:rPr lang="de-DE" sz="2400" b="1" dirty="0" smtClean="0">
                <a:solidFill>
                  <a:srgbClr val="666666"/>
                </a:solidFill>
              </a:rPr>
              <a:t>© 2014 SAP SE oder ein SAP-Konzernunternehmen. </a:t>
            </a:r>
            <a:br>
              <a:rPr lang="de-DE" sz="2400" b="1" dirty="0" smtClean="0">
                <a:solidFill>
                  <a:srgbClr val="666666"/>
                </a:solidFill>
              </a:rPr>
            </a:br>
            <a:r>
              <a:rPr lang="de-DE" sz="2400" b="1" dirty="0" smtClean="0">
                <a:solidFill>
                  <a:srgbClr val="666666"/>
                </a:solidFill>
              </a:rPr>
              <a:t>Alle Rechte vorbehalten.</a:t>
            </a:r>
          </a:p>
        </p:txBody>
      </p:sp>
      <p:sp>
        <p:nvSpPr>
          <p:cNvPr id="6" name="TextBox 5"/>
          <p:cNvSpPr txBox="1"/>
          <p:nvPr userDrawn="1"/>
        </p:nvSpPr>
        <p:spPr bwMode="gray">
          <a:xfrm>
            <a:off x="432000" y="1692001"/>
            <a:ext cx="11328200" cy="3693319"/>
          </a:xfrm>
          <a:prstGeom prst="rect">
            <a:avLst/>
          </a:prstGeom>
          <a:noFill/>
        </p:spPr>
        <p:txBody>
          <a:bodyPr wrap="square" lIns="0" tIns="0" rIns="0" bIns="0" rtlCol="0">
            <a:spAutoFit/>
          </a:bodyPr>
          <a:lstStyle/>
          <a:p>
            <a:r>
              <a:rPr lang="de-DE" sz="1000" dirty="0" smtClean="0">
                <a:solidFill>
                  <a:srgbClr val="000000"/>
                </a:solidFill>
              </a:rPr>
              <a:t>Weitergabe und Vervielfältigung dieser Publikation oder von Teilen daraus sind, zu welchem Zweck und in welcher Form auch immer, ohne die ausdrückliche schriftliche Genehmigung durch </a:t>
            </a:r>
            <a:r>
              <a:rPr lang="en-US" sz="1000" dirty="0" smtClean="0">
                <a:solidFill>
                  <a:srgbClr val="000000"/>
                </a:solidFill>
                <a:ea typeface="MS PGothic" pitchFamily="34" charset="-128"/>
              </a:rPr>
              <a:t>SAP SE </a:t>
            </a:r>
            <a:r>
              <a:rPr lang="de-DE" sz="1000" dirty="0" smtClean="0">
                <a:solidFill>
                  <a:srgbClr val="000000"/>
                </a:solidFill>
              </a:rPr>
              <a:t>oder ein SAP-Konzernunternehmen nicht gestattet.</a:t>
            </a:r>
          </a:p>
          <a:p>
            <a:pPr>
              <a:spcBef>
                <a:spcPts val="1200"/>
              </a:spcBef>
            </a:pPr>
            <a:r>
              <a:rPr lang="de-DE" sz="1000" dirty="0" smtClean="0">
                <a:solidFill>
                  <a:srgbClr val="000000"/>
                </a:solidFill>
              </a:rPr>
              <a:t>SAP und andere in diesem Dokument erwähnte Produkte und Dienstleistungen von SAP sowie die dazugehörigen Logos sind Marken oder eingetragene Marken der </a:t>
            </a:r>
            <a:r>
              <a:rPr lang="en-US" sz="1000" dirty="0" smtClean="0">
                <a:solidFill>
                  <a:srgbClr val="000000"/>
                </a:solidFill>
                <a:ea typeface="MS PGothic" pitchFamily="34" charset="-128"/>
              </a:rPr>
              <a:t>SAP SE </a:t>
            </a:r>
            <a:r>
              <a:rPr lang="de-DE" sz="1000" dirty="0" smtClean="0">
                <a:solidFill>
                  <a:srgbClr val="000000"/>
                </a:solidFill>
              </a:rPr>
              <a:t>(oder von einem SAP-Konzernunternehmen) in Deutschland und verschiedenen anderen Ländern weltweit. </a:t>
            </a:r>
            <a:br>
              <a:rPr lang="de-DE" sz="1000" dirty="0" smtClean="0">
                <a:solidFill>
                  <a:srgbClr val="000000"/>
                </a:solidFill>
              </a:rPr>
            </a:br>
            <a:r>
              <a:rPr lang="de-DE" sz="1000" dirty="0" smtClean="0">
                <a:solidFill>
                  <a:srgbClr val="000000"/>
                </a:solidFill>
              </a:rPr>
              <a:t>Weitere Hinweise und Informationen zum Markenrecht finden Sie unter </a:t>
            </a:r>
            <a:r>
              <a:rPr lang="de-DE" sz="1000" dirty="0" smtClean="0">
                <a:solidFill>
                  <a:srgbClr val="000000"/>
                </a:solidFill>
                <a:hlinkClick r:id="rId2"/>
              </a:rPr>
              <a:t>http://global.sap.com/corporate-de/legal/copyright/index.epx</a:t>
            </a:r>
            <a:r>
              <a:rPr lang="de-DE" sz="1000" dirty="0" smtClean="0">
                <a:solidFill>
                  <a:srgbClr val="000000"/>
                </a:solidFill>
              </a:rPr>
              <a:t>.</a:t>
            </a:r>
          </a:p>
          <a:p>
            <a:pPr>
              <a:spcBef>
                <a:spcPts val="1200"/>
              </a:spcBef>
            </a:pPr>
            <a:r>
              <a:rPr lang="de-DE" sz="1000" dirty="0" smtClean="0">
                <a:solidFill>
                  <a:srgbClr val="000000"/>
                </a:solidFill>
              </a:rPr>
              <a:t>Die von </a:t>
            </a:r>
            <a:r>
              <a:rPr lang="en-US" sz="1000" dirty="0" smtClean="0">
                <a:solidFill>
                  <a:srgbClr val="000000"/>
                </a:solidFill>
                <a:ea typeface="MS PGothic" pitchFamily="34" charset="-128"/>
              </a:rPr>
              <a:t>SAP SE </a:t>
            </a:r>
            <a:r>
              <a:rPr lang="de-DE" sz="1000" dirty="0" smtClean="0">
                <a:solidFill>
                  <a:srgbClr val="000000"/>
                </a:solidFill>
              </a:rPr>
              <a:t>oder deren Vertriebsfirmen angebotenen Softwareprodukte können Softwarekomponenten auch anderer Softwarehersteller enthalten.</a:t>
            </a:r>
          </a:p>
          <a:p>
            <a:pPr>
              <a:spcBef>
                <a:spcPts val="1200"/>
              </a:spcBef>
            </a:pPr>
            <a:r>
              <a:rPr lang="de-DE" sz="1000" dirty="0" smtClean="0">
                <a:solidFill>
                  <a:srgbClr val="000000"/>
                </a:solidFill>
              </a:rPr>
              <a:t>Produkte können länderspezifische Unterschiede aufweisen.</a:t>
            </a:r>
          </a:p>
          <a:p>
            <a:pPr>
              <a:spcBef>
                <a:spcPts val="1200"/>
              </a:spcBef>
            </a:pPr>
            <a:r>
              <a:rPr lang="de-DE" sz="1000" dirty="0" smtClean="0">
                <a:solidFill>
                  <a:srgbClr val="000000"/>
                </a:solidFill>
              </a:rPr>
              <a:t>Die vorliegenden Unterlagen werden von der </a:t>
            </a:r>
            <a:r>
              <a:rPr lang="en-US" sz="1000" dirty="0" smtClean="0">
                <a:solidFill>
                  <a:srgbClr val="000000"/>
                </a:solidFill>
                <a:ea typeface="MS PGothic" pitchFamily="34" charset="-128"/>
              </a:rPr>
              <a:t>SAP SE </a:t>
            </a:r>
            <a:r>
              <a:rPr lang="de-DE" sz="1000" dirty="0" smtClean="0">
                <a:solidFill>
                  <a:srgbClr val="000000"/>
                </a:solidFill>
              </a:rPr>
              <a:t>oder einem SAP-Konzernunternehmen bereitgestellt und dienen ausschließlich zu Informations-zwecken. Die </a:t>
            </a:r>
            <a:r>
              <a:rPr lang="en-US" sz="1000" dirty="0" smtClean="0">
                <a:solidFill>
                  <a:srgbClr val="000000"/>
                </a:solidFill>
                <a:ea typeface="MS PGothic" pitchFamily="34" charset="-128"/>
              </a:rPr>
              <a:t>SAP SE </a:t>
            </a:r>
            <a:r>
              <a:rPr lang="de-DE" sz="1000" dirty="0" smtClean="0">
                <a:solidFill>
                  <a:srgbClr val="000000"/>
                </a:solidFill>
              </a:rPr>
              <a:t>oder ihre Konzernunternehmen übernehmen keinerlei Haftung oder Gewährleistung für Fehler oder Unvollständigkeiten in </a:t>
            </a:r>
            <a:br>
              <a:rPr lang="de-DE" sz="1000" dirty="0" smtClean="0">
                <a:solidFill>
                  <a:srgbClr val="000000"/>
                </a:solidFill>
              </a:rPr>
            </a:br>
            <a:r>
              <a:rPr lang="de-DE" sz="1000" dirty="0" smtClean="0">
                <a:solidFill>
                  <a:srgbClr val="000000"/>
                </a:solidFill>
              </a:rPr>
              <a:t>dieser Publikation. Die </a:t>
            </a:r>
            <a:r>
              <a:rPr lang="en-US" sz="1000" dirty="0" smtClean="0">
                <a:solidFill>
                  <a:srgbClr val="000000"/>
                </a:solidFill>
                <a:ea typeface="MS PGothic" pitchFamily="34" charset="-128"/>
              </a:rPr>
              <a:t>SAP SE </a:t>
            </a:r>
            <a:r>
              <a:rPr lang="de-DE" sz="1000" dirty="0" smtClean="0">
                <a:solidFill>
                  <a:srgbClr val="000000"/>
                </a:solidFill>
              </a:rPr>
              <a:t>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a:spcBef>
                <a:spcPts val="1200"/>
              </a:spcBef>
            </a:pPr>
            <a:r>
              <a:rPr lang="de-DE" sz="1000" dirty="0" smtClean="0">
                <a:solidFill>
                  <a:srgbClr val="000000"/>
                </a:solidFill>
              </a:rPr>
              <a:t>Insbesondere sind die </a:t>
            </a:r>
            <a:r>
              <a:rPr lang="en-US" sz="1000" dirty="0" smtClean="0">
                <a:solidFill>
                  <a:srgbClr val="000000"/>
                </a:solidFill>
                <a:ea typeface="MS PGothic" pitchFamily="34" charset="-128"/>
              </a:rPr>
              <a:t>SAP SE </a:t>
            </a:r>
            <a:r>
              <a:rPr lang="de-DE" sz="1000" dirty="0" smtClean="0">
                <a:solidFill>
                  <a:srgbClr val="000000"/>
                </a:solidFill>
              </a:rPr>
              <a:t>oder ihre Konzernunternehmen in keiner Weise verpflichtet, in dieser Publikation oder einer zugehörigen Präsentation dargestellte Geschäftsabläufe zu verfolgen oder hierin wiedergegebene Funktionen zu entwickeln oder zu veröffentlichen. Diese Publikation oder </a:t>
            </a:r>
            <a:br>
              <a:rPr lang="de-DE" sz="1000" dirty="0" smtClean="0">
                <a:solidFill>
                  <a:srgbClr val="000000"/>
                </a:solidFill>
              </a:rPr>
            </a:br>
            <a:r>
              <a:rPr lang="de-DE" sz="1000" dirty="0" smtClean="0">
                <a:solidFill>
                  <a:srgbClr val="000000"/>
                </a:solidFill>
              </a:rPr>
              <a:t>eine zugehörige Präsentation, die Strategie und etwaige künftige Entwicklungen, Produkte und/oder Plattformen der </a:t>
            </a:r>
            <a:r>
              <a:rPr lang="en-US" sz="1000" dirty="0" smtClean="0">
                <a:solidFill>
                  <a:srgbClr val="000000"/>
                </a:solidFill>
                <a:ea typeface="MS PGothic" pitchFamily="34" charset="-128"/>
              </a:rPr>
              <a:t>SAP SE </a:t>
            </a:r>
            <a:r>
              <a:rPr lang="de-DE" sz="1000" dirty="0" smtClean="0">
                <a:solidFill>
                  <a:srgbClr val="000000"/>
                </a:solidFill>
              </a:rPr>
              <a:t>oder ihrer Konzern-</a:t>
            </a:r>
            <a:br>
              <a:rPr lang="de-DE" sz="1000" dirty="0" smtClean="0">
                <a:solidFill>
                  <a:srgbClr val="000000"/>
                </a:solidFill>
              </a:rPr>
            </a:br>
            <a:r>
              <a:rPr lang="de-DE" sz="1000" dirty="0" smtClean="0">
                <a:solidFill>
                  <a:srgbClr val="000000"/>
                </a:solidFill>
              </a:rPr>
              <a:t>unternehmen können von der </a:t>
            </a:r>
            <a:r>
              <a:rPr lang="en-US" sz="1000" dirty="0" smtClean="0">
                <a:solidFill>
                  <a:srgbClr val="000000"/>
                </a:solidFill>
                <a:ea typeface="MS PGothic" pitchFamily="34" charset="-128"/>
              </a:rPr>
              <a:t>SAP SE </a:t>
            </a:r>
            <a:r>
              <a:rPr lang="de-DE" sz="1000" dirty="0" smtClean="0">
                <a:solidFill>
                  <a:srgbClr val="000000"/>
                </a:solidFill>
              </a:rPr>
              <a:t>oder ihren Konzernunternehmen jederzeit und ohne Angabe von Gründen unangekündigt geändert werden. </a:t>
            </a:r>
            <a:br>
              <a:rPr lang="de-DE" sz="1000" dirty="0" smtClean="0">
                <a:solidFill>
                  <a:srgbClr val="000000"/>
                </a:solidFill>
              </a:rPr>
            </a:br>
            <a:r>
              <a:rPr lang="de-DE" sz="1000" dirty="0" smtClean="0">
                <a:solidFill>
                  <a:srgbClr val="000000"/>
                </a:solidFill>
              </a:rPr>
              <a:t>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a:t>
            </a:r>
            <a:br>
              <a:rPr lang="de-DE" sz="1000" dirty="0" smtClean="0">
                <a:solidFill>
                  <a:srgbClr val="000000"/>
                </a:solidFill>
              </a:rPr>
            </a:br>
            <a:r>
              <a:rPr lang="de-DE" sz="1000" dirty="0" smtClean="0">
                <a:solidFill>
                  <a:srgbClr val="000000"/>
                </a:solidFill>
              </a:rPr>
              <a:t>die tatsächlichen Ergebnisse von den Erwartungen abweichen können. Die vorausschauenden Aussagen geben die Sicht zu dem Zeitpunkt wieder, </a:t>
            </a:r>
            <a:br>
              <a:rPr lang="de-DE" sz="1000" dirty="0" smtClean="0">
                <a:solidFill>
                  <a:srgbClr val="000000"/>
                </a:solidFill>
              </a:rPr>
            </a:br>
            <a:r>
              <a:rPr lang="de-DE" sz="1000" dirty="0" smtClean="0">
                <a:solidFill>
                  <a:srgbClr val="000000"/>
                </a:solidFill>
              </a:rPr>
              <a:t>zu dem sie getätigt wurden. Dem Leser wird empfohlen, diesen Aussagen kein übertriebenes Vertrauen zu schenken und sich bei Kaufentscheidungen nicht auf sie zu stützen.</a:t>
            </a:r>
          </a:p>
        </p:txBody>
      </p:sp>
    </p:spTree>
    <p:extLst>
      <p:ext uri="{BB962C8B-B14F-4D97-AF65-F5344CB8AC3E}">
        <p14:creationId xmlns:p14="http://schemas.microsoft.com/office/powerpoint/2010/main" val="4018758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9/15/2015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385991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9/15/2015</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471420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9/15/2015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660460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9/15/2015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663351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9/15/2015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097870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9/15/2015</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025721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9/15/2015</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712829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9/15/2015</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945386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9/15/2015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804086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9/15/2015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432769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9/15/2015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445432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9/15/2015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624633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9/15/2015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24548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432001" y="1690687"/>
            <a:ext cx="11326284" cy="4391026"/>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7952327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9/15/2015</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4650501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9/15/2015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0498265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9/15/2015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8930839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9/15/2015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3117603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9/15/2015</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2490076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9/15/2015</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440972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9/15/2015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3416628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9/15/2015</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4598875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9/15/2015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1432486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9/15/2015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306688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9/15/2015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6327891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9/15/2015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732222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en-US" dirty="0"/>
          </a:p>
        </p:txBody>
      </p:sp>
      <p:sp>
        <p:nvSpPr>
          <p:cNvPr id="5" name="Picture Placeholder 4"/>
          <p:cNvSpPr>
            <a:spLocks noGrp="1"/>
          </p:cNvSpPr>
          <p:nvPr>
            <p:ph type="pic" sz="quarter" idx="10"/>
          </p:nvPr>
        </p:nvSpPr>
        <p:spPr bwMode="gray">
          <a:xfrm>
            <a:off x="6206400" y="1692000"/>
            <a:ext cx="55536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smtClean="0"/>
              <a:t>Click icon to add picture</a:t>
            </a:r>
            <a:endParaRPr lang="en-US" dirty="0"/>
          </a:p>
        </p:txBody>
      </p:sp>
      <p:sp>
        <p:nvSpPr>
          <p:cNvPr id="7" name="Text Placeholder 6"/>
          <p:cNvSpPr>
            <a:spLocks noGrp="1"/>
          </p:cNvSpPr>
          <p:nvPr>
            <p:ph type="body" sz="quarter" idx="11" hasCustomPrompt="1"/>
          </p:nvPr>
        </p:nvSpPr>
        <p:spPr bwMode="gray">
          <a:xfrm>
            <a:off x="432000" y="1692000"/>
            <a:ext cx="5553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18455927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9/15/2015</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322204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9/15/2015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8818727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9/15/2015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846433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9/15/2015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460997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9/15/2015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113247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9/15/2015</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5998286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9/15/2015</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4498520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9/15/2015</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1459337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9/15/2015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0014375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9/15/2015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1285170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9/15/2015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8290430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9/15/2015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2449999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9/15/2015</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2364477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9/15/2015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190032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9/15/2015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663549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9/15/2015</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738176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9/15/2015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0831261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9/15/2015</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16195037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9/15/2015</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506514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9/15/2015</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169611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9/15/2015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3772431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9/15/2015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4231563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9/15/2015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3931883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9/15/2015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317422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9/15/2015</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1965131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9/15/2015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295565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9/15/2015</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4021322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9/15/2015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9172709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9/15/2015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6127197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9/15/2015</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6542520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9/15/2015</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98096347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9/15/2015</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7341280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9/15/2015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9277115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9/15/2015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6220285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9/15/2015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9884997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9/15/2015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0127555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9/15/2015</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709839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9/15/2015</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171057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9/15/2015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0422574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9/15/2015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2490208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9/15/2015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5554475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9/15/2015</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9719501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9/15/2015</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46289290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9/15/2015</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4172053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9/15/2015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399224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9/15/2015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3070288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9/15/2015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4908220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9/15/2015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852716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9/15/2015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5221673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short">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432000" y="-1"/>
            <a:ext cx="11328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endParaRPr lang="en-US" sz="1800" kern="0" dirty="0" smtClean="0">
              <a:solidFill>
                <a:srgbClr val="000000"/>
              </a:solidFill>
              <a:ea typeface="Arial Unicode MS" pitchFamily="34" charset="-128"/>
              <a:cs typeface="Arial Unicode MS" pitchFamily="34" charset="-128"/>
            </a:endParaRPr>
          </a:p>
        </p:txBody>
      </p:sp>
      <p:sp>
        <p:nvSpPr>
          <p:cNvPr id="2" name="Title 1"/>
          <p:cNvSpPr>
            <a:spLocks noGrp="1"/>
          </p:cNvSpPr>
          <p:nvPr>
            <p:ph type="title" hasCustomPrompt="1"/>
          </p:nvPr>
        </p:nvSpPr>
        <p:spPr>
          <a:xfrm>
            <a:off x="552000" y="324000"/>
            <a:ext cx="11040000" cy="738000"/>
          </a:xfrm>
        </p:spPr>
        <p:txBody>
          <a:bodyPr anchor="t" anchorCtr="0">
            <a:noAutofit/>
          </a:bodyPr>
          <a:lstStyle>
            <a:lvl1pPr>
              <a:defRPr sz="48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8151" y="6081714"/>
            <a:ext cx="1222604" cy="454025"/>
          </a:xfrm>
          <a:prstGeom prst="rect">
            <a:avLst/>
          </a:prstGeom>
        </p:spPr>
      </p:pic>
      <p:sp>
        <p:nvSpPr>
          <p:cNvPr id="5" name="Rectangle 4"/>
          <p:cNvSpPr/>
          <p:nvPr userDrawn="1"/>
        </p:nvSpPr>
        <p:spPr bwMode="gray">
          <a:xfrm>
            <a:off x="432000" y="0"/>
            <a:ext cx="11328000" cy="162000"/>
          </a:xfrm>
          <a:prstGeom prst="rect">
            <a:avLst/>
          </a:prstGeom>
          <a:solidFill>
            <a:schemeClr val="accent1"/>
          </a:solidFill>
          <a:ln w="9525"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endParaRPr lang="en-US" sz="1600" kern="0" dirty="0" err="1" smtClean="0">
              <a:solidFill>
                <a:srgbClr val="000000"/>
              </a:solidFill>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552000" y="1499871"/>
            <a:ext cx="912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2014</a:t>
            </a:r>
          </a:p>
        </p:txBody>
      </p:sp>
      <p:sp>
        <p:nvSpPr>
          <p:cNvPr id="7" name="TextBox 6"/>
          <p:cNvSpPr txBox="1"/>
          <p:nvPr userDrawn="1"/>
        </p:nvSpPr>
        <p:spPr>
          <a:xfrm rot="21360000">
            <a:off x="4420863" y="3808216"/>
            <a:ext cx="3350276" cy="246221"/>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600" kern="0" dirty="0" smtClean="0">
                <a:solidFill>
                  <a:srgbClr val="000000"/>
                </a:solidFill>
                <a:ea typeface="Arial Unicode MS" pitchFamily="34" charset="-128"/>
                <a:cs typeface="Arial Unicode MS" pitchFamily="34" charset="-128"/>
              </a:rPr>
              <a:t>Use this title slide only with an image</a:t>
            </a:r>
          </a:p>
        </p:txBody>
      </p:sp>
    </p:spTree>
    <p:extLst>
      <p:ext uri="{BB962C8B-B14F-4D97-AF65-F5344CB8AC3E}">
        <p14:creationId xmlns:p14="http://schemas.microsoft.com/office/powerpoint/2010/main" val="148669124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two lines">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432000" y="-1"/>
            <a:ext cx="11328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endParaRPr lang="en-US" sz="1800" kern="0" dirty="0" smtClean="0">
              <a:solidFill>
                <a:srgbClr val="000000"/>
              </a:solidFill>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8151" y="6081714"/>
            <a:ext cx="1222604" cy="454025"/>
          </a:xfrm>
          <a:prstGeom prst="rect">
            <a:avLst/>
          </a:prstGeom>
        </p:spPr>
      </p:pic>
      <p:sp>
        <p:nvSpPr>
          <p:cNvPr id="5" name="Rectangle 4"/>
          <p:cNvSpPr/>
          <p:nvPr userDrawn="1"/>
        </p:nvSpPr>
        <p:spPr bwMode="gray">
          <a:xfrm>
            <a:off x="432000" y="0"/>
            <a:ext cx="11328000" cy="162000"/>
          </a:xfrm>
          <a:prstGeom prst="rect">
            <a:avLst/>
          </a:prstGeom>
          <a:solidFill>
            <a:schemeClr val="accent1"/>
          </a:solidFill>
          <a:ln w="9525"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endParaRPr lang="en-US" sz="1600" kern="0" dirty="0" err="1" smtClean="0">
              <a:solidFill>
                <a:srgbClr val="000000"/>
              </a:solidFill>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552000" y="1499871"/>
            <a:ext cx="912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2014</a:t>
            </a:r>
          </a:p>
        </p:txBody>
      </p:sp>
      <p:sp>
        <p:nvSpPr>
          <p:cNvPr id="9" name="Title 1"/>
          <p:cNvSpPr>
            <a:spLocks noGrp="1"/>
          </p:cNvSpPr>
          <p:nvPr>
            <p:ph type="ctrTitle" hasCustomPrompt="1"/>
          </p:nvPr>
        </p:nvSpPr>
        <p:spPr bwMode="gray">
          <a:xfrm>
            <a:off x="552000" y="324000"/>
            <a:ext cx="11040000" cy="923330"/>
          </a:xfrm>
        </p:spPr>
        <p:txBody>
          <a:bodyPr anchor="t" anchorCtr="0">
            <a:noAutofit/>
          </a:bodyPr>
          <a:lstStyle>
            <a:lvl1pPr>
              <a:defRPr sz="3000">
                <a:solidFill>
                  <a:sysClr val="windowText" lastClr="000000"/>
                </a:solidFill>
                <a:latin typeface="+mj-lt"/>
              </a:defRPr>
            </a:lvl1pPr>
          </a:lstStyle>
          <a:p>
            <a:r>
              <a:rPr lang="en-US" sz="3000" dirty="0" smtClean="0"/>
              <a:t>Alternate Presentation Title</a:t>
            </a:r>
            <a:br>
              <a:rPr lang="en-US" sz="3000" dirty="0" smtClean="0"/>
            </a:br>
            <a:r>
              <a:rPr lang="en-US" sz="3000" dirty="0" smtClean="0"/>
              <a:t>Breaks to Two Lines</a:t>
            </a:r>
            <a:endParaRPr lang="en-US" dirty="0"/>
          </a:p>
        </p:txBody>
      </p:sp>
      <p:sp>
        <p:nvSpPr>
          <p:cNvPr id="10" name="TextBox 9"/>
          <p:cNvSpPr txBox="1"/>
          <p:nvPr userDrawn="1"/>
        </p:nvSpPr>
        <p:spPr>
          <a:xfrm rot="21360000">
            <a:off x="4420863" y="3808216"/>
            <a:ext cx="3350276" cy="246221"/>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600" kern="0" dirty="0" smtClean="0">
                <a:solidFill>
                  <a:srgbClr val="000000"/>
                </a:solidFill>
                <a:ea typeface="Arial Unicode MS" pitchFamily="34" charset="-128"/>
                <a:cs typeface="Arial Unicode MS" pitchFamily="34" charset="-128"/>
              </a:rPr>
              <a:t>Use this title slide only with an image</a:t>
            </a:r>
          </a:p>
        </p:txBody>
      </p:sp>
    </p:spTree>
    <p:extLst>
      <p:ext uri="{BB962C8B-B14F-4D97-AF65-F5344CB8AC3E}">
        <p14:creationId xmlns:p14="http://schemas.microsoft.com/office/powerpoint/2010/main" val="420981660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Title - shor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324000"/>
            <a:ext cx="11328000" cy="738000"/>
          </a:xfrm>
        </p:spPr>
        <p:txBody>
          <a:bodyPr anchor="t" anchorCtr="0">
            <a:noAutofit/>
          </a:bodyPr>
          <a:lstStyle>
            <a:lvl1pPr>
              <a:defRPr sz="48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8151" y="6081714"/>
            <a:ext cx="1222604" cy="454025"/>
          </a:xfrm>
          <a:prstGeom prst="rect">
            <a:avLst/>
          </a:prstGeom>
        </p:spPr>
      </p:pic>
      <p:sp>
        <p:nvSpPr>
          <p:cNvPr id="6" name="Subtitle 2"/>
          <p:cNvSpPr>
            <a:spLocks noGrp="1"/>
          </p:cNvSpPr>
          <p:nvPr>
            <p:ph type="subTitle" idx="1" hasCustomPrompt="1"/>
          </p:nvPr>
        </p:nvSpPr>
        <p:spPr bwMode="gray">
          <a:xfrm>
            <a:off x="432000" y="1499871"/>
            <a:ext cx="912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2014</a:t>
            </a:r>
          </a:p>
        </p:txBody>
      </p:sp>
      <p:sp>
        <p:nvSpPr>
          <p:cNvPr id="5" name="Rectangle 4"/>
          <p:cNvSpPr/>
          <p:nvPr userDrawn="1"/>
        </p:nvSpPr>
        <p:spPr bwMode="gray">
          <a:xfrm>
            <a:off x="432000" y="0"/>
            <a:ext cx="11328000" cy="162000"/>
          </a:xfrm>
          <a:prstGeom prst="rect">
            <a:avLst/>
          </a:prstGeom>
          <a:solidFill>
            <a:schemeClr val="accent1"/>
          </a:solidFill>
          <a:ln w="9525"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endParaRPr lang="en-US" sz="1600" kern="0" dirty="0" err="1" smtClean="0">
              <a:solidFill>
                <a:srgbClr val="000000"/>
              </a:solidFill>
              <a:ea typeface="Arial Unicode MS" pitchFamily="34" charset="-128"/>
              <a:cs typeface="Arial Unicode MS" pitchFamily="34" charset="-128"/>
            </a:endParaRPr>
          </a:p>
        </p:txBody>
      </p:sp>
    </p:spTree>
    <p:extLst>
      <p:ext uri="{BB962C8B-B14F-4D97-AF65-F5344CB8AC3E}">
        <p14:creationId xmlns:p14="http://schemas.microsoft.com/office/powerpoint/2010/main" val="1081206269"/>
      </p:ext>
    </p:extLst>
  </p:cSld>
  <p:clrMapOvr>
    <a:overrideClrMapping bg1="lt1" tx1="dk1" bg2="lt2" tx2="dk2" accent1="accent1" accent2="accent2" accent3="accent3" accent4="accent4" accent5="accent5" accent6="accent6" hlink="hlink" folHlink="folHlink"/>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Title  - two lines">
    <p:bg>
      <p:bgRef idx="1001">
        <a:schemeClr val="bg1"/>
      </p:bgRef>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2001" y="6081714"/>
            <a:ext cx="1222604" cy="454025"/>
          </a:xfrm>
          <a:prstGeom prst="rect">
            <a:avLst/>
          </a:prstGeom>
        </p:spPr>
      </p:pic>
      <p:sp>
        <p:nvSpPr>
          <p:cNvPr id="6" name="Subtitle 2"/>
          <p:cNvSpPr>
            <a:spLocks noGrp="1"/>
          </p:cNvSpPr>
          <p:nvPr>
            <p:ph type="subTitle" idx="1" hasCustomPrompt="1"/>
          </p:nvPr>
        </p:nvSpPr>
        <p:spPr bwMode="gray">
          <a:xfrm>
            <a:off x="432000" y="1499871"/>
            <a:ext cx="912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2014</a:t>
            </a:r>
          </a:p>
        </p:txBody>
      </p:sp>
      <p:sp>
        <p:nvSpPr>
          <p:cNvPr id="9" name="Title 1"/>
          <p:cNvSpPr>
            <a:spLocks noGrp="1"/>
          </p:cNvSpPr>
          <p:nvPr>
            <p:ph type="ctrTitle" hasCustomPrompt="1"/>
          </p:nvPr>
        </p:nvSpPr>
        <p:spPr bwMode="gray">
          <a:xfrm>
            <a:off x="432000" y="324000"/>
            <a:ext cx="11328000" cy="923330"/>
          </a:xfrm>
        </p:spPr>
        <p:txBody>
          <a:bodyPr anchor="t" anchorCtr="0">
            <a:noAutofit/>
          </a:bodyPr>
          <a:lstStyle>
            <a:lvl1pPr>
              <a:defRPr sz="3000">
                <a:solidFill>
                  <a:sysClr val="windowText" lastClr="000000"/>
                </a:solidFill>
                <a:latin typeface="+mj-lt"/>
              </a:defRPr>
            </a:lvl1pPr>
          </a:lstStyle>
          <a:p>
            <a:r>
              <a:rPr lang="en-US" sz="3000" dirty="0" smtClean="0"/>
              <a:t>Alternate Presentation Title</a:t>
            </a:r>
            <a:br>
              <a:rPr lang="en-US" sz="3000" dirty="0" smtClean="0"/>
            </a:br>
            <a:r>
              <a:rPr lang="en-US" sz="3000" dirty="0" smtClean="0"/>
              <a:t>Breaks to Two Lines</a:t>
            </a:r>
            <a:endParaRPr lang="en-US" dirty="0"/>
          </a:p>
        </p:txBody>
      </p:sp>
      <p:sp>
        <p:nvSpPr>
          <p:cNvPr id="5" name="Rectangle 4"/>
          <p:cNvSpPr/>
          <p:nvPr userDrawn="1"/>
        </p:nvSpPr>
        <p:spPr bwMode="gray">
          <a:xfrm>
            <a:off x="432000" y="0"/>
            <a:ext cx="11328000" cy="162000"/>
          </a:xfrm>
          <a:prstGeom prst="rect">
            <a:avLst/>
          </a:prstGeom>
          <a:solidFill>
            <a:schemeClr val="accent1"/>
          </a:solidFill>
          <a:ln w="9525"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endParaRPr lang="en-US" sz="1600" kern="0" dirty="0" err="1" smtClean="0">
              <a:solidFill>
                <a:srgbClr val="000000"/>
              </a:solidFill>
              <a:ea typeface="Arial Unicode MS" pitchFamily="34" charset="-128"/>
              <a:cs typeface="Arial Unicode MS" pitchFamily="34" charset="-128"/>
            </a:endParaRPr>
          </a:p>
        </p:txBody>
      </p:sp>
    </p:spTree>
    <p:extLst>
      <p:ext uri="{BB962C8B-B14F-4D97-AF65-F5344CB8AC3E}">
        <p14:creationId xmlns:p14="http://schemas.microsoft.com/office/powerpoint/2010/main" val="962352035"/>
      </p:ext>
    </p:extLst>
  </p:cSld>
  <p:clrMapOvr>
    <a:overrideClrMapping bg1="lt1" tx1="dk1" bg2="lt2" tx2="dk2" accent1="accent1" accent2="accent2" accent3="accent3" accent4="accent4" accent5="accent5" accent6="accent6" hlink="hlink" folHlink="folHlink"/>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432200" y="1"/>
            <a:ext cx="11328000" cy="2295525"/>
          </a:xfrm>
          <a:prstGeom prst="rect">
            <a:avLst/>
          </a:prstGeom>
          <a:solidFill>
            <a:schemeClr val="accent1"/>
          </a:solidFill>
          <a:ln w="9525"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endParaRPr lang="en-US" sz="1600" kern="0" dirty="0" err="1" smtClean="0">
              <a:solidFill>
                <a:srgbClr val="000000"/>
              </a:solidFill>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432000" y="2444400"/>
            <a:ext cx="11328000" cy="738664"/>
          </a:xfrm>
        </p:spPr>
        <p:txBody>
          <a:bodyPr anchor="t" anchorCtr="0">
            <a:noAutofit/>
          </a:bodyPr>
          <a:lstStyle>
            <a:lvl1pPr>
              <a:defRPr sz="4800">
                <a:solidFill>
                  <a:schemeClr val="tx1"/>
                </a:solidFill>
                <a:latin typeface="+mj-lt"/>
              </a:defRPr>
            </a:lvl1pPr>
          </a:lstStyle>
          <a:p>
            <a:r>
              <a:rPr lang="en-US" dirty="0" smtClean="0"/>
              <a:t>Divider page</a:t>
            </a:r>
            <a:endParaRPr lang="en-US" dirty="0"/>
          </a:p>
        </p:txBody>
      </p:sp>
      <p:sp>
        <p:nvSpPr>
          <p:cNvPr id="93" name="Text Placeholder 92"/>
          <p:cNvSpPr>
            <a:spLocks noGrp="1"/>
          </p:cNvSpPr>
          <p:nvPr>
            <p:ph type="body" sz="quarter" idx="10" hasCustomPrompt="1"/>
          </p:nvPr>
        </p:nvSpPr>
        <p:spPr>
          <a:xfrm>
            <a:off x="432000" y="3506401"/>
            <a:ext cx="11328400" cy="620713"/>
          </a:xfrm>
        </p:spPr>
        <p:txBody>
          <a:bodyPr/>
          <a:lstStyle>
            <a:lvl1pPr>
              <a:spcBef>
                <a:spcPts val="1200"/>
              </a:spcBef>
              <a:defRPr sz="1600" b="0"/>
            </a:lvl1pPr>
          </a:lstStyle>
          <a:p>
            <a:r>
              <a:rPr lang="en-US" dirty="0" smtClean="0"/>
              <a:t>Subtitle if needed</a:t>
            </a:r>
          </a:p>
        </p:txBody>
      </p:sp>
      <p:pic>
        <p:nvPicPr>
          <p:cNvPr id="175" name="Picture 174" descr="SAP_grad_R_pref.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2001" y="6081714"/>
            <a:ext cx="1222604" cy="454025"/>
          </a:xfrm>
          <a:prstGeom prst="rect">
            <a:avLst/>
          </a:prstGeom>
        </p:spPr>
      </p:pic>
    </p:spTree>
    <p:extLst>
      <p:ext uri="{BB962C8B-B14F-4D97-AF65-F5344CB8AC3E}">
        <p14:creationId xmlns:p14="http://schemas.microsoft.com/office/powerpoint/2010/main" val="800273821"/>
      </p:ext>
    </p:extLst>
  </p:cSld>
  <p:clrMapOvr>
    <a:overrideClrMapping bg1="lt1" tx1="dk1" bg2="lt2" tx2="dk2" accent1="accent1" accent2="accent2" accent3="accent3" accent4="accent4" accent5="accent5" accent6="accent6" hlink="hlink" folHlink="folHlink"/>
  </p:clrMapOvr>
  <p:hf sldNum="0" hdr="0" ftr="0" dt="0"/>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432000" y="162000"/>
            <a:ext cx="11328000" cy="2134800"/>
          </a:xfrm>
          <a:solidFill>
            <a:schemeClr val="bg1">
              <a:lumMod val="95000"/>
            </a:schemeClr>
          </a:solidFill>
        </p:spPr>
        <p:txBody>
          <a:bodyPr tIns="504000" anchor="t" anchorCtr="0"/>
          <a:lstStyle>
            <a:lvl1pPr algn="ctr">
              <a:defRPr b="0"/>
            </a:lvl1pPr>
          </a:lstStyle>
          <a:p>
            <a:r>
              <a:rPr lang="en-US" smtClean="0"/>
              <a:t>Click icon to add picture</a:t>
            </a:r>
            <a:endParaRPr lang="en-US" dirty="0"/>
          </a:p>
        </p:txBody>
      </p:sp>
      <p:sp>
        <p:nvSpPr>
          <p:cNvPr id="2" name="Title 1"/>
          <p:cNvSpPr>
            <a:spLocks noGrp="1"/>
          </p:cNvSpPr>
          <p:nvPr>
            <p:ph type="ctrTitle" hasCustomPrompt="1"/>
          </p:nvPr>
        </p:nvSpPr>
        <p:spPr bwMode="gray">
          <a:xfrm>
            <a:off x="432000" y="2444400"/>
            <a:ext cx="11328000" cy="738664"/>
          </a:xfrm>
        </p:spPr>
        <p:txBody>
          <a:bodyPr anchor="t" anchorCtr="0">
            <a:noAutofit/>
          </a:bodyPr>
          <a:lstStyle>
            <a:lvl1pPr>
              <a:defRPr sz="4800">
                <a:solidFill>
                  <a:schemeClr val="tx1"/>
                </a:solidFill>
                <a:latin typeface="+mj-lt"/>
              </a:defRPr>
            </a:lvl1pPr>
          </a:lstStyle>
          <a:p>
            <a:r>
              <a:rPr lang="en-US" dirty="0" smtClean="0"/>
              <a:t>Divider page</a:t>
            </a:r>
            <a:endParaRPr lang="en-US" dirty="0"/>
          </a:p>
        </p:txBody>
      </p:sp>
      <p:sp>
        <p:nvSpPr>
          <p:cNvPr id="12" name="Rectangle 11"/>
          <p:cNvSpPr/>
          <p:nvPr userDrawn="1"/>
        </p:nvSpPr>
        <p:spPr bwMode="gray">
          <a:xfrm>
            <a:off x="432000" y="0"/>
            <a:ext cx="11328000" cy="162000"/>
          </a:xfrm>
          <a:prstGeom prst="rect">
            <a:avLst/>
          </a:prstGeom>
          <a:solidFill>
            <a:schemeClr val="accent1"/>
          </a:solidFill>
          <a:ln w="9525"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endParaRPr lang="en-US" sz="1600" kern="0" dirty="0" err="1" smtClean="0">
              <a:solidFill>
                <a:srgbClr val="000000"/>
              </a:solidFill>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432000" y="3506401"/>
            <a:ext cx="11328400" cy="620713"/>
          </a:xfrm>
        </p:spPr>
        <p:txBody>
          <a:bodyPr/>
          <a:lstStyle>
            <a:lvl1pPr>
              <a:spcBef>
                <a:spcPts val="1200"/>
              </a:spcBef>
              <a:defRPr sz="1600" b="0"/>
            </a:lvl1pPr>
          </a:lstStyle>
          <a:p>
            <a:r>
              <a:rPr lang="en-US" dirty="0" smtClean="0"/>
              <a:t>Subtitle if needed</a:t>
            </a:r>
          </a:p>
        </p:txBody>
      </p:sp>
      <p:pic>
        <p:nvPicPr>
          <p:cNvPr id="175" name="Picture 174" descr="SAP_grad_R_pref.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2001" y="6081714"/>
            <a:ext cx="1222604" cy="454025"/>
          </a:xfrm>
          <a:prstGeom prst="rect">
            <a:avLst/>
          </a:prstGeom>
        </p:spPr>
      </p:pic>
    </p:spTree>
    <p:extLst>
      <p:ext uri="{BB962C8B-B14F-4D97-AF65-F5344CB8AC3E}">
        <p14:creationId xmlns:p14="http://schemas.microsoft.com/office/powerpoint/2010/main" val="3101463404"/>
      </p:ext>
    </p:extLst>
  </p:cSld>
  <p:clrMapOvr>
    <a:overrideClrMapping bg1="lt1" tx1="dk1" bg2="lt2" tx2="dk2" accent1="accent1" accent2="accent2" accent3="accent3" accent4="accent4" accent5="accent5" accent6="accent6" hlink="hlink" folHlink="folHlink"/>
  </p:clrMapOvr>
  <p:hf sldNum="0" hdr="0" ftr="0" dt="0"/>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432000" y="2444400"/>
            <a:ext cx="11328000" cy="738664"/>
          </a:xfrm>
        </p:spPr>
        <p:txBody>
          <a:bodyPr anchor="t" anchorCtr="0">
            <a:noAutofit/>
          </a:bodyPr>
          <a:lstStyle>
            <a:lvl1pPr>
              <a:defRPr sz="4800">
                <a:solidFill>
                  <a:schemeClr val="tx1"/>
                </a:solidFill>
                <a:latin typeface="+mj-lt"/>
              </a:defRPr>
            </a:lvl1pPr>
          </a:lstStyle>
          <a:p>
            <a:r>
              <a:rPr lang="en-US" dirty="0" smtClean="0"/>
              <a:t>Thank you</a:t>
            </a:r>
            <a:endParaRPr lang="en-US" dirty="0"/>
          </a:p>
        </p:txBody>
      </p:sp>
      <p:sp>
        <p:nvSpPr>
          <p:cNvPr id="12" name="Rectangle 11"/>
          <p:cNvSpPr/>
          <p:nvPr userDrawn="1"/>
        </p:nvSpPr>
        <p:spPr bwMode="gray">
          <a:xfrm>
            <a:off x="432000" y="0"/>
            <a:ext cx="11328000" cy="162000"/>
          </a:xfrm>
          <a:prstGeom prst="rect">
            <a:avLst/>
          </a:prstGeom>
          <a:solidFill>
            <a:schemeClr val="accent1"/>
          </a:solidFill>
          <a:ln w="9525"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endParaRPr lang="en-US" sz="1600" kern="0" dirty="0" err="1" smtClean="0">
              <a:solidFill>
                <a:srgbClr val="000000"/>
              </a:solidFill>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432000" y="4604385"/>
            <a:ext cx="11328400" cy="1477328"/>
          </a:xfrm>
        </p:spPr>
        <p:txBody>
          <a:bodyPr anchor="b" anchorCtr="0">
            <a:noAutofit/>
          </a:bodyPr>
          <a:lstStyle>
            <a:lvl1pPr>
              <a:spcBef>
                <a:spcPts val="0"/>
              </a:spcBef>
              <a:defRPr sz="1600" b="0"/>
            </a:lvl1pPr>
          </a:lstStyle>
          <a:p>
            <a:r>
              <a:rPr lang="en-US" dirty="0" smtClean="0"/>
              <a:t>Contact information:</a:t>
            </a:r>
          </a:p>
          <a:p>
            <a:endParaRPr lang="en-US" dirty="0" smtClean="0"/>
          </a:p>
          <a:p>
            <a:r>
              <a:rPr lang="en-US" dirty="0" smtClean="0"/>
              <a:t>F name MI. L name</a:t>
            </a:r>
          </a:p>
          <a:p>
            <a:r>
              <a:rPr lang="en-US" dirty="0" smtClean="0"/>
              <a:t>Title</a:t>
            </a:r>
          </a:p>
          <a:p>
            <a:r>
              <a:rPr lang="en-US" dirty="0" smtClean="0"/>
              <a:t>Address</a:t>
            </a:r>
          </a:p>
          <a:p>
            <a:r>
              <a:rPr lang="en-US" dirty="0" smtClean="0"/>
              <a:t>Phone number</a:t>
            </a:r>
          </a:p>
        </p:txBody>
      </p:sp>
      <p:pic>
        <p:nvPicPr>
          <p:cNvPr id="175" name="Picture 174" descr="SAP_grad_R_pref.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2001" y="478632"/>
            <a:ext cx="2443073" cy="907257"/>
          </a:xfrm>
          <a:prstGeom prst="rect">
            <a:avLst/>
          </a:prstGeom>
        </p:spPr>
      </p:pic>
      <p:sp>
        <p:nvSpPr>
          <p:cNvPr id="6" name="TextBox 5"/>
          <p:cNvSpPr txBox="1"/>
          <p:nvPr userDrawn="1"/>
        </p:nvSpPr>
        <p:spPr bwMode="black">
          <a:xfrm>
            <a:off x="432001" y="6626659"/>
            <a:ext cx="2981585" cy="123111"/>
          </a:xfrm>
          <a:prstGeom prst="rect">
            <a:avLst/>
          </a:prstGeom>
          <a:noFill/>
        </p:spPr>
        <p:txBody>
          <a:bodyPr wrap="none" lIns="0" tIns="0" rIns="0" bIns="0" rtlCol="0">
            <a:spAutoFit/>
          </a:bodyPr>
          <a:lstStyle/>
          <a:p>
            <a:pPr marL="133200" indent="-133200">
              <a:buClr>
                <a:srgbClr val="000000"/>
              </a:buClr>
              <a:buFont typeface="Arial" pitchFamily="34" charset="0"/>
              <a:buChar char="©"/>
            </a:pPr>
            <a:r>
              <a:rPr lang="en-US" sz="800" dirty="0" smtClean="0">
                <a:solidFill>
                  <a:srgbClr val="000000"/>
                </a:solidFill>
              </a:rPr>
              <a:t>2014 SAP SE or an SAP affiliate company. All rights reserved.</a:t>
            </a:r>
          </a:p>
        </p:txBody>
      </p:sp>
    </p:spTree>
    <p:extLst>
      <p:ext uri="{BB962C8B-B14F-4D97-AF65-F5344CB8AC3E}">
        <p14:creationId xmlns:p14="http://schemas.microsoft.com/office/powerpoint/2010/main" val="162515409"/>
      </p:ext>
    </p:extLst>
  </p:cSld>
  <p:clrMapOvr>
    <a:overrideClrMapping bg1="lt1" tx1="dk1" bg2="lt2" tx2="dk2" accent1="accent1" accent2="accent2" accent3="accent3" accent4="accent4" accent5="accent5" accent6="accent6" hlink="hlink" folHlink="folHlink"/>
  </p:clrMapOvr>
  <p:hf sldNum="0" hdr="0" ftr="0" dt="0"/>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&lt;Agenda&gt;</a:t>
            </a:r>
            <a:endParaRPr lang="en-US" dirty="0"/>
          </a:p>
        </p:txBody>
      </p:sp>
      <p:sp>
        <p:nvSpPr>
          <p:cNvPr id="4" name="Text Placeholder 3"/>
          <p:cNvSpPr>
            <a:spLocks noGrp="1"/>
          </p:cNvSpPr>
          <p:nvPr>
            <p:ph type="body" sz="quarter" idx="10" hasCustomPrompt="1"/>
          </p:nvPr>
        </p:nvSpPr>
        <p:spPr>
          <a:xfrm>
            <a:off x="432001" y="1692000"/>
            <a:ext cx="11326284"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marL="540000">
              <a:buClr>
                <a:schemeClr val="accent2"/>
              </a:buClr>
              <a:buFont typeface="Courier New" pitchFamily="49" charset="0"/>
              <a:buChar char="o"/>
              <a:defRPr/>
            </a:lvl5pPr>
          </a:lstStyle>
          <a:p>
            <a:pPr lvl="0"/>
            <a:r>
              <a:rPr lang="en-US" dirty="0" smtClean="0"/>
              <a:t>Agenda Item/Divider Headline</a:t>
            </a:r>
          </a:p>
          <a:p>
            <a:pPr lvl="1"/>
            <a:r>
              <a:rPr lang="en-US" dirty="0" smtClean="0"/>
              <a:t>Details</a:t>
            </a:r>
          </a:p>
          <a:p>
            <a:pPr lvl="2"/>
            <a:r>
              <a:rPr lang="en-US" dirty="0" smtClean="0"/>
              <a:t>Third Level</a:t>
            </a:r>
          </a:p>
          <a:p>
            <a:pPr lvl="4"/>
            <a:r>
              <a:rPr lang="en-US" dirty="0" smtClean="0"/>
              <a:t>Fourth Level</a:t>
            </a:r>
          </a:p>
          <a:p>
            <a:endParaRPr lang="en-US" dirty="0" smtClean="0"/>
          </a:p>
        </p:txBody>
      </p:sp>
    </p:spTree>
    <p:extLst>
      <p:ext uri="{BB962C8B-B14F-4D97-AF65-F5344CB8AC3E}">
        <p14:creationId xmlns:p14="http://schemas.microsoft.com/office/powerpoint/2010/main" val="46659905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en-US" dirty="0"/>
          </a:p>
        </p:txBody>
      </p:sp>
    </p:spTree>
    <p:extLst>
      <p:ext uri="{BB962C8B-B14F-4D97-AF65-F5344CB8AC3E}">
        <p14:creationId xmlns:p14="http://schemas.microsoft.com/office/powerpoint/2010/main" val="299344326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432001" y="1690687"/>
            <a:ext cx="11326284" cy="4391026"/>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809475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9/15/2015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0866503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432000" y="1691999"/>
            <a:ext cx="5553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6206400" y="1691999"/>
            <a:ext cx="5553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4958992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324000"/>
            <a:ext cx="11328000" cy="756000"/>
          </a:xfrm>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432000" y="1691999"/>
            <a:ext cx="36288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8131200" y="1691999"/>
            <a:ext cx="36288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3"/>
          <p:cNvSpPr>
            <a:spLocks noGrp="1"/>
          </p:cNvSpPr>
          <p:nvPr>
            <p:ph type="body" sz="quarter" idx="12" hasCustomPrompt="1"/>
          </p:nvPr>
        </p:nvSpPr>
        <p:spPr>
          <a:xfrm>
            <a:off x="4294300" y="1691999"/>
            <a:ext cx="36288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616448248"/>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en-US" dirty="0"/>
          </a:p>
        </p:txBody>
      </p:sp>
      <p:sp>
        <p:nvSpPr>
          <p:cNvPr id="5" name="Picture Placeholder 4"/>
          <p:cNvSpPr>
            <a:spLocks noGrp="1"/>
          </p:cNvSpPr>
          <p:nvPr>
            <p:ph type="pic" sz="quarter" idx="10"/>
          </p:nvPr>
        </p:nvSpPr>
        <p:spPr bwMode="gray">
          <a:xfrm>
            <a:off x="7660800" y="1690688"/>
            <a:ext cx="4104000" cy="4391025"/>
          </a:xfrm>
          <a:solidFill>
            <a:schemeClr val="bg1">
              <a:lumMod val="95000"/>
            </a:schemeClr>
          </a:solidFill>
        </p:spPr>
        <p:txBody>
          <a:bodyPr tIns="1296000" anchor="t" anchorCtr="0"/>
          <a:lstStyle>
            <a:lvl1pPr algn="ctr">
              <a:defRPr b="0"/>
            </a:lvl1pPr>
          </a:lstStyle>
          <a:p>
            <a:r>
              <a:rPr lang="en-US" smtClean="0"/>
              <a:t>Click icon to add picture</a:t>
            </a:r>
            <a:endParaRPr lang="en-US" dirty="0"/>
          </a:p>
        </p:txBody>
      </p:sp>
      <p:sp>
        <p:nvSpPr>
          <p:cNvPr id="7" name="Text Placeholder 6"/>
          <p:cNvSpPr>
            <a:spLocks noGrp="1"/>
          </p:cNvSpPr>
          <p:nvPr>
            <p:ph type="body" sz="quarter" idx="11" hasCustomPrompt="1"/>
          </p:nvPr>
        </p:nvSpPr>
        <p:spPr bwMode="gray">
          <a:xfrm>
            <a:off x="432000" y="1690688"/>
            <a:ext cx="6984000" cy="4391025"/>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6691681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en-US" dirty="0"/>
          </a:p>
        </p:txBody>
      </p:sp>
      <p:sp>
        <p:nvSpPr>
          <p:cNvPr id="5" name="Picture Placeholder 4"/>
          <p:cNvSpPr>
            <a:spLocks noGrp="1"/>
          </p:cNvSpPr>
          <p:nvPr>
            <p:ph type="pic" sz="quarter" idx="10"/>
          </p:nvPr>
        </p:nvSpPr>
        <p:spPr bwMode="gray">
          <a:xfrm>
            <a:off x="6206400" y="1692000"/>
            <a:ext cx="55536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smtClean="0"/>
              <a:t>Click icon to add picture</a:t>
            </a:r>
            <a:endParaRPr lang="en-US" dirty="0"/>
          </a:p>
        </p:txBody>
      </p:sp>
      <p:sp>
        <p:nvSpPr>
          <p:cNvPr id="7" name="Text Placeholder 6"/>
          <p:cNvSpPr>
            <a:spLocks noGrp="1"/>
          </p:cNvSpPr>
          <p:nvPr>
            <p:ph type="body" sz="quarter" idx="11" hasCustomPrompt="1"/>
          </p:nvPr>
        </p:nvSpPr>
        <p:spPr bwMode="gray">
          <a:xfrm>
            <a:off x="432000" y="1692000"/>
            <a:ext cx="5553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78875126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en-US" dirty="0"/>
          </a:p>
        </p:txBody>
      </p:sp>
      <p:sp>
        <p:nvSpPr>
          <p:cNvPr id="5" name="Picture Placeholder 4"/>
          <p:cNvSpPr>
            <a:spLocks noGrp="1"/>
          </p:cNvSpPr>
          <p:nvPr>
            <p:ph type="pic" sz="quarter" idx="10"/>
          </p:nvPr>
        </p:nvSpPr>
        <p:spPr bwMode="gray">
          <a:xfrm>
            <a:off x="4767072" y="1692000"/>
            <a:ext cx="6984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smtClean="0"/>
              <a:t>Click icon to add picture</a:t>
            </a:r>
            <a:endParaRPr lang="en-US" dirty="0"/>
          </a:p>
        </p:txBody>
      </p:sp>
      <p:sp>
        <p:nvSpPr>
          <p:cNvPr id="7" name="Text Placeholder 6"/>
          <p:cNvSpPr>
            <a:spLocks noGrp="1"/>
          </p:cNvSpPr>
          <p:nvPr>
            <p:ph type="body" sz="quarter" idx="11" hasCustomPrompt="1"/>
          </p:nvPr>
        </p:nvSpPr>
        <p:spPr bwMode="gray">
          <a:xfrm>
            <a:off x="432000" y="1692000"/>
            <a:ext cx="41040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061098603"/>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432000" y="1690688"/>
            <a:ext cx="5553600" cy="1720800"/>
          </a:xfrm>
        </p:spPr>
        <p:txBody>
          <a:bodyPr/>
          <a:lstStyle>
            <a:lvl1pPr>
              <a:defRPr/>
            </a:lvl1pPr>
          </a:lstStyle>
          <a:p>
            <a:pPr lvl="0"/>
            <a:r>
              <a:rPr lang="en-US" noProof="0" dirty="0" smtClean="0"/>
              <a:t>First level</a:t>
            </a:r>
          </a:p>
          <a:p>
            <a:pPr lvl="1"/>
            <a:r>
              <a:rPr lang="en-US" dirty="0" smtClean="0"/>
              <a:t>Second level</a:t>
            </a:r>
          </a:p>
        </p:txBody>
      </p:sp>
      <p:sp>
        <p:nvSpPr>
          <p:cNvPr id="13" name="Text Placeholder 3"/>
          <p:cNvSpPr>
            <a:spLocks noGrp="1"/>
          </p:cNvSpPr>
          <p:nvPr>
            <p:ph type="body" sz="quarter" idx="14" hasCustomPrompt="1"/>
          </p:nvPr>
        </p:nvSpPr>
        <p:spPr>
          <a:xfrm>
            <a:off x="6206400" y="1690688"/>
            <a:ext cx="5553600" cy="1720800"/>
          </a:xfrm>
        </p:spPr>
        <p:txBody>
          <a:bodyPr/>
          <a:lstStyle>
            <a:lvl1pPr>
              <a:defRPr/>
            </a:lvl1pPr>
          </a:lstStyle>
          <a:p>
            <a:pPr lvl="0"/>
            <a:r>
              <a:rPr lang="en-US" noProof="0" dirty="0" smtClean="0"/>
              <a:t>First level</a:t>
            </a:r>
          </a:p>
          <a:p>
            <a:pPr lvl="1"/>
            <a:r>
              <a:rPr lang="en-US" dirty="0" smtClean="0"/>
              <a:t>Second level</a:t>
            </a:r>
          </a:p>
        </p:txBody>
      </p:sp>
      <p:sp>
        <p:nvSpPr>
          <p:cNvPr id="9" name="Picture Placeholder 4"/>
          <p:cNvSpPr>
            <a:spLocks noGrp="1"/>
          </p:cNvSpPr>
          <p:nvPr>
            <p:ph type="pic" sz="quarter" idx="15"/>
          </p:nvPr>
        </p:nvSpPr>
        <p:spPr bwMode="gray">
          <a:xfrm>
            <a:off x="432000" y="3573491"/>
            <a:ext cx="5553600" cy="2508223"/>
          </a:xfrm>
          <a:solidFill>
            <a:schemeClr val="bg1">
              <a:lumMod val="95000"/>
            </a:schemeClr>
          </a:solidFill>
        </p:spPr>
        <p:txBody>
          <a:bodyPr tIns="504000" anchor="t" anchorCtr="0"/>
          <a:lstStyle>
            <a:lvl1pPr algn="ctr">
              <a:defRPr b="0"/>
            </a:lvl1pPr>
          </a:lstStyle>
          <a:p>
            <a:r>
              <a:rPr lang="en-US" smtClean="0"/>
              <a:t>Click icon to add picture</a:t>
            </a:r>
            <a:endParaRPr lang="en-US" dirty="0"/>
          </a:p>
        </p:txBody>
      </p:sp>
      <p:sp>
        <p:nvSpPr>
          <p:cNvPr id="11" name="Picture Placeholder 4"/>
          <p:cNvSpPr>
            <a:spLocks noGrp="1"/>
          </p:cNvSpPr>
          <p:nvPr>
            <p:ph type="pic" sz="quarter" idx="16"/>
          </p:nvPr>
        </p:nvSpPr>
        <p:spPr bwMode="gray">
          <a:xfrm>
            <a:off x="6206400" y="3573491"/>
            <a:ext cx="5553600" cy="2508223"/>
          </a:xfrm>
          <a:solidFill>
            <a:schemeClr val="bg1">
              <a:lumMod val="95000"/>
            </a:schemeClr>
          </a:solidFill>
        </p:spPr>
        <p:txBody>
          <a:bodyPr tIns="504000" anchor="t" anchorCtr="0"/>
          <a:lstStyle>
            <a:lvl1pPr algn="ctr">
              <a:defRPr b="0"/>
            </a:lvl1pPr>
          </a:lstStyle>
          <a:p>
            <a:r>
              <a:rPr lang="en-US" smtClean="0"/>
              <a:t>Click icon to add picture</a:t>
            </a:r>
            <a:endParaRPr lang="en-US" dirty="0"/>
          </a:p>
        </p:txBody>
      </p:sp>
    </p:spTree>
    <p:extLst>
      <p:ext uri="{BB962C8B-B14F-4D97-AF65-F5344CB8AC3E}">
        <p14:creationId xmlns:p14="http://schemas.microsoft.com/office/powerpoint/2010/main" val="213388366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Content Placeholder 4"/>
          <p:cNvSpPr>
            <a:spLocks noGrp="1"/>
          </p:cNvSpPr>
          <p:nvPr>
            <p:ph sz="quarter" idx="10" hasCustomPrompt="1"/>
          </p:nvPr>
        </p:nvSpPr>
        <p:spPr>
          <a:xfrm>
            <a:off x="436032" y="1690689"/>
            <a:ext cx="11324167" cy="4395787"/>
          </a:xfrm>
        </p:spPr>
        <p:txBody>
          <a:bodyPr/>
          <a:lstStyle>
            <a:lvl1pPr>
              <a:defRPr/>
            </a:lvl1pPr>
          </a:lstStyle>
          <a:p>
            <a:pPr lvl="0"/>
            <a:r>
              <a:rPr lang="en-US" noProof="0" dirty="0" smtClean="0"/>
              <a:t>Click to add content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2" name="Title 1"/>
          <p:cNvSpPr>
            <a:spLocks noGrp="1"/>
          </p:cNvSpPr>
          <p:nvPr>
            <p:ph type="title" hasCustomPrompt="1"/>
          </p:nvPr>
        </p:nvSpPr>
        <p:spPr/>
        <p:txBody>
          <a:bodyPr/>
          <a:lstStyle/>
          <a:p>
            <a:r>
              <a:rPr lang="en-US" noProof="0" dirty="0" smtClean="0"/>
              <a:t>Insert page title</a:t>
            </a:r>
            <a:endParaRPr lang="en-US" dirty="0"/>
          </a:p>
        </p:txBody>
      </p:sp>
    </p:spTree>
    <p:extLst>
      <p:ext uri="{BB962C8B-B14F-4D97-AF65-F5344CB8AC3E}">
        <p14:creationId xmlns:p14="http://schemas.microsoft.com/office/powerpoint/2010/main" val="3360464209"/>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Discussion panel</a:t>
            </a:r>
            <a:endParaRPr lang="en-US" dirty="0"/>
          </a:p>
        </p:txBody>
      </p:sp>
      <p:sp>
        <p:nvSpPr>
          <p:cNvPr id="5" name="Text Placeholder 4"/>
          <p:cNvSpPr>
            <a:spLocks noGrp="1"/>
          </p:cNvSpPr>
          <p:nvPr>
            <p:ph type="body" sz="quarter" idx="10" hasCustomPrompt="1"/>
          </p:nvPr>
        </p:nvSpPr>
        <p:spPr>
          <a:xfrm>
            <a:off x="432001" y="1692000"/>
            <a:ext cx="11326284" cy="2816156"/>
          </a:xfrm>
        </p:spPr>
        <p:txBody>
          <a:bodyPr>
            <a:noAutofit/>
          </a:bodyPr>
          <a:lstStyle>
            <a:lvl1pPr>
              <a:spcBef>
                <a:spcPts val="1800"/>
              </a:spcBef>
              <a:defRPr/>
            </a:lvl1pPr>
          </a:lstStyle>
          <a:p>
            <a:r>
              <a:rPr lang="en-US" dirty="0" smtClean="0"/>
              <a:t>Title of discussion panel</a:t>
            </a:r>
          </a:p>
          <a:p>
            <a:r>
              <a:rPr lang="en-US" b="0" dirty="0" smtClean="0"/>
              <a:t>Speaker Name, Company 1</a:t>
            </a:r>
          </a:p>
          <a:p>
            <a:r>
              <a:rPr lang="en-US" b="0" dirty="0" smtClean="0"/>
              <a:t>Speaker Name, Company 2</a:t>
            </a:r>
          </a:p>
          <a:p>
            <a:r>
              <a:rPr lang="en-US" b="0" dirty="0" smtClean="0"/>
              <a:t>Speaker Name, Company 3</a:t>
            </a:r>
          </a:p>
          <a:p>
            <a:r>
              <a:rPr lang="en-US" b="0" dirty="0" smtClean="0"/>
              <a:t>Speaker Name, Company 4</a:t>
            </a:r>
          </a:p>
          <a:p>
            <a:r>
              <a:rPr lang="en-US" b="0" dirty="0" smtClean="0"/>
              <a:t>Speaker Name, Company 5</a:t>
            </a:r>
          </a:p>
        </p:txBody>
      </p:sp>
    </p:spTree>
    <p:extLst>
      <p:ext uri="{BB962C8B-B14F-4D97-AF65-F5344CB8AC3E}">
        <p14:creationId xmlns:p14="http://schemas.microsoft.com/office/powerpoint/2010/main" val="3144595894"/>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3" name="TextBox 2"/>
          <p:cNvSpPr txBox="1"/>
          <p:nvPr userDrawn="1"/>
        </p:nvSpPr>
        <p:spPr bwMode="black">
          <a:xfrm>
            <a:off x="11639399" y="6636184"/>
            <a:ext cx="125034" cy="123111"/>
          </a:xfrm>
          <a:prstGeom prst="rect">
            <a:avLst/>
          </a:prstGeom>
          <a:noFill/>
        </p:spPr>
        <p:txBody>
          <a:bodyPr wrap="none" lIns="0" tIns="0" rIns="0" bIns="0" rtlCol="0">
            <a:spAutoFit/>
          </a:bodyPr>
          <a:lstStyle/>
          <a:p>
            <a:pPr marL="93663" indent="-93663" algn="r">
              <a:buClr>
                <a:srgbClr val="666666"/>
              </a:buClr>
              <a:buFont typeface="Arial" pitchFamily="34" charset="0"/>
              <a:buNone/>
            </a:pPr>
            <a:fld id="{0BDC132A-5C91-4078-9777-31DA19A62E0A}" type="slidenum">
              <a:rPr lang="en-US" sz="800" smtClean="0">
                <a:solidFill>
                  <a:srgbClr val="000000"/>
                </a:solidFill>
              </a:rPr>
              <a:pPr marL="93663" indent="-93663" algn="r">
                <a:buClr>
                  <a:srgbClr val="666666"/>
                </a:buClr>
                <a:buFont typeface="Arial" pitchFamily="34" charset="0"/>
                <a:buNone/>
              </a:pPr>
              <a:t>‹#›</a:t>
            </a:fld>
            <a:endParaRPr lang="en-US" sz="800" dirty="0" smtClean="0">
              <a:solidFill>
                <a:srgbClr val="000000"/>
              </a:solidFill>
            </a:endParaRPr>
          </a:p>
        </p:txBody>
      </p:sp>
      <p:sp>
        <p:nvSpPr>
          <p:cNvPr id="4" name="TextBox 3"/>
          <p:cNvSpPr txBox="1"/>
          <p:nvPr userDrawn="1"/>
        </p:nvSpPr>
        <p:spPr bwMode="black">
          <a:xfrm>
            <a:off x="432000" y="6636184"/>
            <a:ext cx="2981585" cy="123111"/>
          </a:xfrm>
          <a:prstGeom prst="rect">
            <a:avLst/>
          </a:prstGeom>
          <a:noFill/>
        </p:spPr>
        <p:txBody>
          <a:bodyPr wrap="none" lIns="0" tIns="0" rIns="0" bIns="0" rtlCol="0">
            <a:spAutoFit/>
          </a:bodyPr>
          <a:lstStyle/>
          <a:p>
            <a:pPr marL="133200" indent="-133200">
              <a:buClr>
                <a:srgbClr val="000000"/>
              </a:buClr>
              <a:buFont typeface="Arial" pitchFamily="34" charset="0"/>
              <a:buChar char="©"/>
            </a:pPr>
            <a:r>
              <a:rPr lang="en-US" sz="800" dirty="0" smtClean="0">
                <a:solidFill>
                  <a:srgbClr val="000000"/>
                </a:solidFill>
              </a:rPr>
              <a:t>2014 SAP SE or an SAP affiliate company. All rights reserved.</a:t>
            </a:r>
          </a:p>
        </p:txBody>
      </p:sp>
    </p:spTree>
    <p:extLst>
      <p:ext uri="{BB962C8B-B14F-4D97-AF65-F5344CB8AC3E}">
        <p14:creationId xmlns:p14="http://schemas.microsoft.com/office/powerpoint/2010/main" val="2029904812"/>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432000" y="324000"/>
            <a:ext cx="11328200" cy="756000"/>
          </a:xfrm>
          <a:prstGeom prst="rect">
            <a:avLst/>
          </a:prstGeom>
        </p:spPr>
        <p:txBody>
          <a:bodyPr vert="horz" lIns="0" tIns="0" rIns="0" bIns="0" rtlCol="0" anchor="ctr" anchorCtr="0">
            <a:noAutofit/>
          </a:bodyPr>
          <a:lstStyle/>
          <a:p>
            <a:pPr>
              <a:spcBef>
                <a:spcPct val="0"/>
              </a:spcBef>
            </a:pPr>
            <a:r>
              <a:rPr lang="en-US" sz="2400" b="1" dirty="0" smtClean="0">
                <a:solidFill>
                  <a:srgbClr val="666666"/>
                </a:solidFill>
              </a:rPr>
              <a:t>© 2014 SAP SE or an SAP affiliate company. </a:t>
            </a:r>
            <a:br>
              <a:rPr lang="en-US" sz="2400" b="1" dirty="0" smtClean="0">
                <a:solidFill>
                  <a:srgbClr val="666666"/>
                </a:solidFill>
              </a:rPr>
            </a:br>
            <a:r>
              <a:rPr lang="en-US" sz="2400" b="1" dirty="0" smtClean="0">
                <a:solidFill>
                  <a:srgbClr val="666666"/>
                </a:solidFill>
              </a:rPr>
              <a:t>All rights reserved.</a:t>
            </a:r>
          </a:p>
        </p:txBody>
      </p:sp>
      <p:sp>
        <p:nvSpPr>
          <p:cNvPr id="5" name="TextBox 4"/>
          <p:cNvSpPr txBox="1"/>
          <p:nvPr userDrawn="1"/>
        </p:nvSpPr>
        <p:spPr bwMode="gray">
          <a:xfrm>
            <a:off x="432000" y="1692000"/>
            <a:ext cx="11328200" cy="3077766"/>
          </a:xfrm>
          <a:prstGeom prst="rect">
            <a:avLst/>
          </a:prstGeom>
          <a:noFill/>
        </p:spPr>
        <p:txBody>
          <a:bodyPr wrap="square" lIns="0" tIns="0" rIns="0" bIns="0" rtlCol="0">
            <a:spAutoFit/>
          </a:bodyPr>
          <a:lstStyle/>
          <a:p>
            <a:r>
              <a:rPr lang="en-US" sz="1000" dirty="0" smtClean="0">
                <a:solidFill>
                  <a:srgbClr val="000000"/>
                </a:solidFill>
                <a:ea typeface="MS PGothic" pitchFamily="34" charset="-128"/>
              </a:rPr>
              <a:t>No part of this publication may be reproduced or transmitted in any form or for any purpose without the express permission of SAP SE or an </a:t>
            </a:r>
          </a:p>
          <a:p>
            <a:r>
              <a:rPr lang="en-US" sz="1000" dirty="0" smtClean="0">
                <a:solidFill>
                  <a:srgbClr val="000000"/>
                </a:solidFill>
                <a:ea typeface="MS PGothic" pitchFamily="34" charset="-128"/>
              </a:rPr>
              <a:t>SAP affiliate company.</a:t>
            </a:r>
          </a:p>
          <a:p>
            <a:pPr>
              <a:spcBef>
                <a:spcPts val="1200"/>
              </a:spcBef>
            </a:pPr>
            <a:r>
              <a:rPr lang="en-US" sz="1000" dirty="0" smtClean="0">
                <a:solidFill>
                  <a:srgbClr val="000000"/>
                </a:solidFill>
                <a:ea typeface="MS PGothic" pitchFamily="34" charset="-128"/>
              </a:rPr>
              <a:t>SAP and other SAP products and services mentioned herein as well as their respective logos are trademarks or registered trademarks of SAP SE </a:t>
            </a:r>
            <a:br>
              <a:rPr lang="en-US" sz="1000" dirty="0" smtClean="0">
                <a:solidFill>
                  <a:srgbClr val="000000"/>
                </a:solidFill>
                <a:ea typeface="MS PGothic" pitchFamily="34" charset="-128"/>
              </a:rPr>
            </a:br>
            <a:r>
              <a:rPr lang="en-US" sz="1000" dirty="0" smtClean="0">
                <a:solidFill>
                  <a:srgbClr val="000000"/>
                </a:solidFill>
                <a:ea typeface="MS PGothic" pitchFamily="34" charset="-128"/>
              </a:rPr>
              <a:t>(or an SAP affiliate company) in Germany and other countries. Please see </a:t>
            </a:r>
            <a:r>
              <a:rPr lang="en-US" sz="1000" dirty="0" smtClean="0">
                <a:solidFill>
                  <a:srgbClr val="000000"/>
                </a:solidFill>
                <a:ea typeface="MS PGothic" pitchFamily="34" charset="-128"/>
                <a:hlinkClick r:id="rId2"/>
              </a:rPr>
              <a:t>http://global12.sap.com/corporate-en/legal/copyright/index.epx</a:t>
            </a:r>
            <a:r>
              <a:rPr lang="en-US" sz="1000" dirty="0" smtClean="0">
                <a:solidFill>
                  <a:srgbClr val="000000"/>
                </a:solidFill>
                <a:ea typeface="MS PGothic" pitchFamily="34" charset="-128"/>
              </a:rPr>
              <a:t> for additional trademark information and notices.</a:t>
            </a:r>
          </a:p>
          <a:p>
            <a:pPr>
              <a:spcBef>
                <a:spcPts val="1200"/>
              </a:spcBef>
            </a:pPr>
            <a:r>
              <a:rPr lang="en-US" sz="1000" dirty="0" smtClean="0">
                <a:solidFill>
                  <a:srgbClr val="000000"/>
                </a:solidFill>
                <a:ea typeface="MS PGothic" pitchFamily="34" charset="-128"/>
              </a:rPr>
              <a:t>Some software products marketed by SAP SE and its distributors contain proprietary software components of other software vendors.</a:t>
            </a:r>
          </a:p>
          <a:p>
            <a:pPr>
              <a:spcBef>
                <a:spcPts val="1200"/>
              </a:spcBef>
            </a:pPr>
            <a:r>
              <a:rPr lang="en-US" sz="1000" dirty="0" smtClean="0">
                <a:solidFill>
                  <a:srgbClr val="000000"/>
                </a:solidFill>
                <a:ea typeface="MS PGothic" pitchFamily="34" charset="-128"/>
              </a:rPr>
              <a:t>National product specifications may vary.</a:t>
            </a:r>
          </a:p>
          <a:p>
            <a:pPr>
              <a:spcBef>
                <a:spcPts val="1200"/>
              </a:spcBef>
            </a:pPr>
            <a:r>
              <a:rPr lang="en-US" sz="1000" dirty="0" smtClean="0">
                <a:solidFill>
                  <a:srgbClr val="000000"/>
                </a:solidFill>
                <a:ea typeface="MS PGothic" pitchFamily="34" charset="-128"/>
              </a:rPr>
              <a:t>These materials are provided by SAP SE or an SAP affiliate company for informational purposes only, without representation or warranty of any kind, and SAP SE or its affiliated companies shall not be liable for errors or omissions with respect to the materials. The only warranties for SAP SE or </a:t>
            </a:r>
            <a:br>
              <a:rPr lang="en-US" sz="1000" dirty="0" smtClean="0">
                <a:solidFill>
                  <a:srgbClr val="000000"/>
                </a:solidFill>
                <a:ea typeface="MS PGothic" pitchFamily="34" charset="-128"/>
              </a:rPr>
            </a:br>
            <a:r>
              <a:rPr lang="en-US" sz="1000" dirty="0" smtClean="0">
                <a:solidFill>
                  <a:srgbClr val="000000"/>
                </a:solidFill>
                <a:ea typeface="MS PGothic" pitchFamily="34" charset="-128"/>
              </a:rPr>
              <a:t>SAP affiliate company products and services are those that are set forth in the express warranty statements accompanying such products and </a:t>
            </a:r>
            <a:br>
              <a:rPr lang="en-US" sz="1000" dirty="0" smtClean="0">
                <a:solidFill>
                  <a:srgbClr val="000000"/>
                </a:solidFill>
                <a:ea typeface="MS PGothic" pitchFamily="34" charset="-128"/>
              </a:rPr>
            </a:br>
            <a:r>
              <a:rPr lang="en-US" sz="1000" dirty="0" smtClean="0">
                <a:solidFill>
                  <a:srgbClr val="000000"/>
                </a:solidFill>
                <a:ea typeface="MS PGothic" pitchFamily="34" charset="-128"/>
              </a:rPr>
              <a:t>services, if any. Nothing herein should be construed as constituting an additional warranty. </a:t>
            </a:r>
          </a:p>
          <a:p>
            <a:pPr>
              <a:spcBef>
                <a:spcPts val="1200"/>
              </a:spcBef>
            </a:pPr>
            <a:r>
              <a:rPr lang="en-US" sz="1000" dirty="0" smtClean="0">
                <a:solidFill>
                  <a:srgbClr val="000000"/>
                </a:solidFill>
                <a:ea typeface="MS PGothic" pitchFamily="34" charset="-128"/>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 risks and uncertainties that could cause actual results to differ materially from expectations. Readers are cautioned not to place undue reliance on these forward-looking statements, which speak only as of their dates, and they should not be relied upon in making purchasing decisions.</a:t>
            </a:r>
          </a:p>
        </p:txBody>
      </p:sp>
    </p:spTree>
    <p:extLst>
      <p:ext uri="{BB962C8B-B14F-4D97-AF65-F5344CB8AC3E}">
        <p14:creationId xmlns:p14="http://schemas.microsoft.com/office/powerpoint/2010/main" val="3193546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2.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image" Target="../media/image2.png"/><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1.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image" Target="../media/image1.jpeg"/><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4.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image" Target="../media/image1.jpeg"/><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5.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image" Target="../media/image1.jpeg"/><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theme" Target="../theme/theme6.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image" Target="../media/image2.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image" Target="../media/image1.jpeg"/><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theme" Target="../theme/theme7.xml"/><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 Id="rId14" Type="http://schemas.openxmlformats.org/officeDocument/2006/relationships/image" Target="../media/image2.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7.xml"/><Relationship Id="rId13" Type="http://schemas.openxmlformats.org/officeDocument/2006/relationships/slideLayout" Target="../slideLayouts/slideLayout92.xml"/><Relationship Id="rId18" Type="http://schemas.openxmlformats.org/officeDocument/2006/relationships/slideLayout" Target="../slideLayouts/slideLayout97.xml"/><Relationship Id="rId3" Type="http://schemas.openxmlformats.org/officeDocument/2006/relationships/slideLayout" Target="../slideLayouts/slideLayout82.xml"/><Relationship Id="rId21" Type="http://schemas.openxmlformats.org/officeDocument/2006/relationships/slideLayout" Target="../slideLayouts/slideLayout100.xml"/><Relationship Id="rId7" Type="http://schemas.openxmlformats.org/officeDocument/2006/relationships/slideLayout" Target="../slideLayouts/slideLayout86.xml"/><Relationship Id="rId12" Type="http://schemas.openxmlformats.org/officeDocument/2006/relationships/slideLayout" Target="../slideLayouts/slideLayout91.xml"/><Relationship Id="rId17" Type="http://schemas.openxmlformats.org/officeDocument/2006/relationships/slideLayout" Target="../slideLayouts/slideLayout96.xml"/><Relationship Id="rId2" Type="http://schemas.openxmlformats.org/officeDocument/2006/relationships/slideLayout" Target="../slideLayouts/slideLayout81.xml"/><Relationship Id="rId16" Type="http://schemas.openxmlformats.org/officeDocument/2006/relationships/slideLayout" Target="../slideLayouts/slideLayout95.xml"/><Relationship Id="rId20" Type="http://schemas.openxmlformats.org/officeDocument/2006/relationships/slideLayout" Target="../slideLayouts/slideLayout99.xml"/><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5" Type="http://schemas.openxmlformats.org/officeDocument/2006/relationships/slideLayout" Target="../slideLayouts/slideLayout84.xml"/><Relationship Id="rId15" Type="http://schemas.openxmlformats.org/officeDocument/2006/relationships/slideLayout" Target="../slideLayouts/slideLayout94.xml"/><Relationship Id="rId10" Type="http://schemas.openxmlformats.org/officeDocument/2006/relationships/slideLayout" Target="../slideLayouts/slideLayout89.xml"/><Relationship Id="rId19" Type="http://schemas.openxmlformats.org/officeDocument/2006/relationships/slideLayout" Target="../slideLayouts/slideLayout98.xml"/><Relationship Id="rId4" Type="http://schemas.openxmlformats.org/officeDocument/2006/relationships/slideLayout" Target="../slideLayouts/slideLayout83.xml"/><Relationship Id="rId9" Type="http://schemas.openxmlformats.org/officeDocument/2006/relationships/slideLayout" Target="../slideLayouts/slideLayout88.xml"/><Relationship Id="rId14" Type="http://schemas.openxmlformats.org/officeDocument/2006/relationships/slideLayout" Target="../slideLayouts/slideLayout93.xml"/><Relationship Id="rId22" Type="http://schemas.openxmlformats.org/officeDocument/2006/relationships/theme" Target="../theme/theme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9/15/2015</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3009700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9/15/2015</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120661100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814" r:id="rId12"/>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9/15/2015</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75880976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838" r:id="rId12"/>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9/15/2015</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715103296"/>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9/15/2015</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36831548"/>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9/15/2015</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473281159"/>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9/15/2015</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511907590"/>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432000" y="324000"/>
            <a:ext cx="11328000" cy="756000"/>
          </a:xfrm>
          <a:prstGeom prst="rect">
            <a:avLst/>
          </a:prstGeom>
        </p:spPr>
        <p:txBody>
          <a:bodyPr vert="horz" lIns="0" tIns="0" rIns="0" bIns="0" rtlCol="0" anchor="ctr" anchorCtr="0">
            <a:noAutofit/>
          </a:bodyPr>
          <a:lstStyle/>
          <a:p>
            <a:r>
              <a:rPr lang="en-US" noProof="0" dirty="0" smtClean="0"/>
              <a:t>Insert page title</a:t>
            </a:r>
            <a:endParaRPr lang="en-US" noProof="0" dirty="0"/>
          </a:p>
        </p:txBody>
      </p:sp>
      <p:sp>
        <p:nvSpPr>
          <p:cNvPr id="3" name="Text Placeholder 2"/>
          <p:cNvSpPr>
            <a:spLocks noGrp="1"/>
          </p:cNvSpPr>
          <p:nvPr>
            <p:ph type="body" idx="1"/>
          </p:nvPr>
        </p:nvSpPr>
        <p:spPr bwMode="gray">
          <a:xfrm>
            <a:off x="432000" y="1690688"/>
            <a:ext cx="11328000" cy="4391025"/>
          </a:xfrm>
          <a:prstGeom prst="rect">
            <a:avLst/>
          </a:prstGeom>
        </p:spPr>
        <p:txBody>
          <a:bodyPr vert="horz" lIns="0" tIns="0" rIns="0" bIns="0" rtlCol="0">
            <a:noAutofit/>
          </a:bodyPr>
          <a:lstStyle/>
          <a:p>
            <a:pPr lvl="0"/>
            <a:r>
              <a:rPr lang="en-US" noProof="0" dirty="0" smtClean="0"/>
              <a:t>First level</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33" name="Rectangle 32"/>
          <p:cNvSpPr/>
          <p:nvPr/>
        </p:nvSpPr>
        <p:spPr bwMode="gray">
          <a:xfrm>
            <a:off x="432000" y="0"/>
            <a:ext cx="11328000" cy="162000"/>
          </a:xfrm>
          <a:prstGeom prst="rect">
            <a:avLst/>
          </a:prstGeom>
          <a:solidFill>
            <a:schemeClr val="accent1"/>
          </a:solidFill>
          <a:ln w="9525"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endParaRPr lang="en-US" sz="1600" kern="0" dirty="0" err="1" smtClean="0">
              <a:solidFill>
                <a:srgbClr val="000000"/>
              </a:solidFill>
              <a:ea typeface="Arial Unicode MS" pitchFamily="34" charset="-128"/>
              <a:cs typeface="Arial Unicode MS" pitchFamily="34" charset="-128"/>
            </a:endParaRPr>
          </a:p>
        </p:txBody>
      </p:sp>
      <p:cxnSp>
        <p:nvCxnSpPr>
          <p:cNvPr id="8" name="Straight Connector 7"/>
          <p:cNvCxnSpPr/>
          <p:nvPr/>
        </p:nvCxnSpPr>
        <p:spPr>
          <a:xfrm>
            <a:off x="432000" y="1231200"/>
            <a:ext cx="113284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95" name="Rectangle 94"/>
          <p:cNvSpPr/>
          <p:nvPr/>
        </p:nvSpPr>
        <p:spPr bwMode="white">
          <a:xfrm>
            <a:off x="432000" y="6535738"/>
            <a:ext cx="11328000" cy="324000"/>
          </a:xfrm>
          <a:prstGeom prst="rect">
            <a:avLst/>
          </a:prstGeom>
          <a:solidFill>
            <a:schemeClr val="tx1"/>
          </a:solidFill>
          <a:ln w="9525"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endParaRPr lang="en-US" sz="1600" kern="0" dirty="0" err="1" smtClean="0">
              <a:solidFill>
                <a:srgbClr val="000000"/>
              </a:solidFill>
              <a:ea typeface="Arial Unicode MS" pitchFamily="34" charset="-128"/>
              <a:cs typeface="Arial Unicode MS" pitchFamily="34" charset="-128"/>
            </a:endParaRPr>
          </a:p>
        </p:txBody>
      </p:sp>
      <p:sp>
        <p:nvSpPr>
          <p:cNvPr id="10" name="TextBox 9"/>
          <p:cNvSpPr txBox="1"/>
          <p:nvPr/>
        </p:nvSpPr>
        <p:spPr bwMode="black">
          <a:xfrm>
            <a:off x="432000" y="6636184"/>
            <a:ext cx="1584335" cy="123111"/>
          </a:xfrm>
          <a:prstGeom prst="rect">
            <a:avLst/>
          </a:prstGeom>
          <a:noFill/>
        </p:spPr>
        <p:txBody>
          <a:bodyPr wrap="none" lIns="72000" tIns="0" rIns="0" bIns="0" rtlCol="0">
            <a:spAutoFit/>
          </a:bodyPr>
          <a:lstStyle/>
          <a:p>
            <a:pPr marL="133350" indent="-133350">
              <a:buClr>
                <a:srgbClr val="FFFFFF"/>
              </a:buClr>
              <a:buFont typeface="Arial" pitchFamily="34" charset="0"/>
              <a:buChar char="©"/>
            </a:pPr>
            <a:r>
              <a:rPr lang="en-US" sz="800" dirty="0" smtClean="0">
                <a:solidFill>
                  <a:srgbClr val="FFFFFF"/>
                </a:solidFill>
              </a:rPr>
              <a:t>2014 SAP. All rights reserved.</a:t>
            </a:r>
          </a:p>
        </p:txBody>
      </p:sp>
      <p:sp>
        <p:nvSpPr>
          <p:cNvPr id="34" name="TextBox 33"/>
          <p:cNvSpPr txBox="1"/>
          <p:nvPr/>
        </p:nvSpPr>
        <p:spPr bwMode="black">
          <a:xfrm>
            <a:off x="11566697" y="6636184"/>
            <a:ext cx="197737" cy="123111"/>
          </a:xfrm>
          <a:prstGeom prst="rect">
            <a:avLst/>
          </a:prstGeom>
          <a:noFill/>
        </p:spPr>
        <p:txBody>
          <a:bodyPr wrap="none" lIns="0" tIns="0" rIns="72000" bIns="0" rtlCol="0">
            <a:spAutoFit/>
          </a:bodyPr>
          <a:lstStyle/>
          <a:p>
            <a:pPr marL="93663" indent="-93663" algn="r">
              <a:buClr>
                <a:srgbClr val="666666"/>
              </a:buClr>
              <a:buFont typeface="Arial" pitchFamily="34" charset="0"/>
              <a:buNone/>
            </a:pPr>
            <a:fld id="{0BDC132A-5C91-4078-9777-31DA19A62E0A}" type="slidenum">
              <a:rPr lang="en-US" sz="800" smtClean="0">
                <a:solidFill>
                  <a:srgbClr val="FFFFFF"/>
                </a:solidFill>
              </a:rPr>
              <a:pPr marL="93663" indent="-93663" algn="r">
                <a:buClr>
                  <a:srgbClr val="666666"/>
                </a:buClr>
                <a:buFont typeface="Arial" pitchFamily="34" charset="0"/>
                <a:buNone/>
              </a:pPr>
              <a:t>‹#›</a:t>
            </a:fld>
            <a:endParaRPr lang="en-US" sz="800" dirty="0" smtClean="0">
              <a:solidFill>
                <a:srgbClr val="FFFFFF"/>
              </a:solidFill>
            </a:endParaRPr>
          </a:p>
        </p:txBody>
      </p:sp>
      <p:sp>
        <p:nvSpPr>
          <p:cNvPr id="5" name="Information_Classification"/>
          <p:cNvSpPr txBox="1"/>
          <p:nvPr userDrawn="1"/>
        </p:nvSpPr>
        <p:spPr>
          <a:xfrm>
            <a:off x="10227733" y="6620293"/>
            <a:ext cx="2540000" cy="153888"/>
          </a:xfrm>
          <a:prstGeom prst="rect">
            <a:avLst/>
          </a:prstGeom>
          <a:noFill/>
        </p:spPr>
        <p:txBody>
          <a:bodyPr vert="horz" wrap="square" lIns="0" tIns="0" rIns="0" bIns="0" rtlCol="0">
            <a:spAutoFit/>
          </a:bodyPr>
          <a:lstStyle/>
          <a:p>
            <a:pPr fontAlgn="base">
              <a:spcBef>
                <a:spcPts val="600"/>
              </a:spcBef>
              <a:spcAft>
                <a:spcPct val="0"/>
              </a:spcAft>
              <a:buClr>
                <a:srgbClr val="F0AB00"/>
              </a:buClr>
              <a:buSzPct val="80000"/>
            </a:pPr>
            <a:r>
              <a:rPr lang="en-SG" sz="1000" kern="0" dirty="0" smtClean="0">
                <a:solidFill>
                  <a:srgbClr val="FFFFFF"/>
                </a:solidFill>
                <a:ea typeface="Arial Unicode MS" pitchFamily="34" charset="-128"/>
                <a:cs typeface="Arial Unicode MS" pitchFamily="34" charset="-128"/>
                <a:sym typeface="Arial" panose="020B0604020202020204" pitchFamily="34" charset="0"/>
              </a:rPr>
              <a:t>MIT</a:t>
            </a:r>
          </a:p>
        </p:txBody>
      </p:sp>
    </p:spTree>
    <p:extLst>
      <p:ext uri="{BB962C8B-B14F-4D97-AF65-F5344CB8AC3E}">
        <p14:creationId xmlns:p14="http://schemas.microsoft.com/office/powerpoint/2010/main" val="3921195323"/>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 id="2147483804" r:id="rId12"/>
    <p:sldLayoutId id="2147483805" r:id="rId13"/>
    <p:sldLayoutId id="2147483806" r:id="rId14"/>
    <p:sldLayoutId id="2147483807" r:id="rId15"/>
    <p:sldLayoutId id="2147483808" r:id="rId16"/>
    <p:sldLayoutId id="2147483809" r:id="rId17"/>
    <p:sldLayoutId id="2147483810" r:id="rId18"/>
    <p:sldLayoutId id="2147483811" r:id="rId19"/>
    <p:sldLayoutId id="2147483812" r:id="rId20"/>
    <p:sldLayoutId id="2147483813" r:id="rId21"/>
  </p:sldLayoutIdLst>
  <p:hf hdr="0" ftr="0" dt="0"/>
  <p:txStyles>
    <p:titleStyle>
      <a:lvl1pPr algn="l" defTabSz="914400" rtl="0" eaLnBrk="1" latinLnBrk="0" hangingPunct="1">
        <a:spcBef>
          <a:spcPct val="0"/>
        </a:spcBef>
        <a:buNone/>
        <a:defRPr sz="2400" b="1" kern="1200">
          <a:solidFill>
            <a:schemeClr val="accent2"/>
          </a:solidFill>
          <a:latin typeface="+mj-lt"/>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3" Type="http://schemas.openxmlformats.org/officeDocument/2006/relationships/hyperlink" Target="https://wikis.mit.edu/confluence/pages/viewpage.action?pageId=109837297" TargetMode="External"/><Relationship Id="rId2" Type="http://schemas.openxmlformats.org/officeDocument/2006/relationships/notesSlide" Target="../notesSlides/notesSlide13.xml"/><Relationship Id="rId1" Type="http://schemas.openxmlformats.org/officeDocument/2006/relationships/slideLayout" Target="../slideLayouts/slideLayout37.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8.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5.xml"/><Relationship Id="rId1" Type="http://schemas.openxmlformats.org/officeDocument/2006/relationships/vmlDrawing" Target="../drawings/vmlDrawing1.vml"/><Relationship Id="rId5" Type="http://schemas.openxmlformats.org/officeDocument/2006/relationships/image" Target="../media/image7.emf"/><Relationship Id="rId4" Type="http://schemas.openxmlformats.org/officeDocument/2006/relationships/package" Target="../embeddings/Microsoft_Excel_Worksheet1.xlsx"/></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362200" y="1600200"/>
            <a:ext cx="7620000" cy="1219200"/>
          </a:xfrm>
        </p:spPr>
        <p:txBody>
          <a:bodyPr/>
          <a:lstStyle/>
          <a:p>
            <a:pPr algn="ctr" eaLnBrk="1" hangingPunct="1"/>
            <a:r>
              <a:rPr lang="en-US" altLang="en-US" sz="3200" b="1">
                <a:latin typeface="Century Gothic" pitchFamily="34" charset="0"/>
              </a:rPr>
              <a:t/>
            </a:r>
            <a:br>
              <a:rPr lang="en-US" altLang="en-US" sz="3200" b="1">
                <a:latin typeface="Century Gothic" pitchFamily="34" charset="0"/>
              </a:rPr>
            </a:br>
            <a:r>
              <a:rPr lang="en-US" altLang="en-US" sz="3200" b="1">
                <a:latin typeface="Century Gothic" pitchFamily="34" charset="0"/>
              </a:rPr>
              <a:t/>
            </a:r>
            <a:br>
              <a:rPr lang="en-US" altLang="en-US" sz="3200" b="1">
                <a:latin typeface="Century Gothic" pitchFamily="34" charset="0"/>
              </a:rPr>
            </a:br>
            <a:r>
              <a:rPr lang="en-US" altLang="en-US" sz="3200" b="1">
                <a:latin typeface="Century Gothic" pitchFamily="34" charset="0"/>
              </a:rPr>
              <a:t> </a:t>
            </a:r>
            <a:br>
              <a:rPr lang="en-US" altLang="en-US" sz="3200" b="1">
                <a:latin typeface="Century Gothic" pitchFamily="34" charset="0"/>
              </a:rPr>
            </a:br>
            <a:endParaRPr lang="en-US" altLang="en-US" sz="3200">
              <a:latin typeface="Century Gothic" pitchFamily="34" charset="0"/>
            </a:endParaRPr>
          </a:p>
        </p:txBody>
      </p:sp>
      <p:sp>
        <p:nvSpPr>
          <p:cNvPr id="3075" name="Rectangle 4"/>
          <p:cNvSpPr>
            <a:spLocks noGrp="1" noChangeArrowheads="1"/>
          </p:cNvSpPr>
          <p:nvPr>
            <p:ph type="subTitle" idx="1"/>
          </p:nvPr>
        </p:nvSpPr>
        <p:spPr>
          <a:xfrm>
            <a:off x="2362200" y="4724400"/>
            <a:ext cx="7696200" cy="1219200"/>
          </a:xfrm>
        </p:spPr>
        <p:txBody>
          <a:bodyPr/>
          <a:lstStyle/>
          <a:p>
            <a:pPr algn="r" eaLnBrk="1" hangingPunct="1"/>
            <a:endParaRPr lang="en-US" altLang="en-US" dirty="0" smtClean="0">
              <a:latin typeface="Century Gothic" pitchFamily="34" charset="0"/>
            </a:endParaRPr>
          </a:p>
          <a:p>
            <a:pPr algn="r" eaLnBrk="1" hangingPunct="1"/>
            <a:endParaRPr lang="en-US" altLang="en-US" dirty="0" smtClean="0">
              <a:latin typeface="Century Gothic" pitchFamily="34" charset="0"/>
            </a:endParaRPr>
          </a:p>
          <a:p>
            <a:pPr algn="r" eaLnBrk="1" hangingPunct="1"/>
            <a:r>
              <a:rPr lang="en-US" altLang="en-US" dirty="0" smtClean="0">
                <a:latin typeface="Century Gothic" pitchFamily="34" charset="0"/>
              </a:rPr>
              <a:t>September 16, 2015</a:t>
            </a:r>
          </a:p>
        </p:txBody>
      </p:sp>
      <p:sp>
        <p:nvSpPr>
          <p:cNvPr id="3076" name="Text Box 5"/>
          <p:cNvSpPr txBox="1">
            <a:spLocks noChangeArrowheads="1"/>
          </p:cNvSpPr>
          <p:nvPr/>
        </p:nvSpPr>
        <p:spPr bwMode="auto">
          <a:xfrm>
            <a:off x="2971800" y="1219200"/>
            <a:ext cx="6553200" cy="173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0" fontAlgn="base" hangingPunct="0">
              <a:spcBef>
                <a:spcPct val="50000"/>
              </a:spcBef>
              <a:spcAft>
                <a:spcPct val="0"/>
              </a:spcAft>
            </a:pPr>
            <a:r>
              <a:rPr lang="en-US" altLang="en-US" sz="3200" b="1" dirty="0" smtClean="0">
                <a:solidFill>
                  <a:srgbClr val="000000"/>
                </a:solidFill>
              </a:rPr>
              <a:t>2015 SAP HANA Migration</a:t>
            </a:r>
          </a:p>
          <a:p>
            <a:pPr algn="ctr" eaLnBrk="0" fontAlgn="base" hangingPunct="0">
              <a:spcBef>
                <a:spcPct val="50000"/>
              </a:spcBef>
              <a:spcAft>
                <a:spcPct val="0"/>
              </a:spcAft>
            </a:pPr>
            <a:r>
              <a:rPr lang="en-US" altLang="en-US" sz="3200" b="1" dirty="0" smtClean="0">
                <a:solidFill>
                  <a:srgbClr val="000000"/>
                </a:solidFill>
              </a:rPr>
              <a:t>H2O </a:t>
            </a:r>
          </a:p>
          <a:p>
            <a:pPr algn="ctr" eaLnBrk="0" fontAlgn="base" hangingPunct="0">
              <a:spcBef>
                <a:spcPct val="50000"/>
              </a:spcBef>
              <a:spcAft>
                <a:spcPct val="0"/>
              </a:spcAft>
            </a:pPr>
            <a:r>
              <a:rPr lang="en-US" altLang="en-US" b="1" dirty="0" smtClean="0">
                <a:solidFill>
                  <a:srgbClr val="000000"/>
                </a:solidFill>
              </a:rPr>
              <a:t>(Year End Support Packs)</a:t>
            </a:r>
            <a:endParaRPr lang="en-US" altLang="en-US" b="1" dirty="0">
              <a:solidFill>
                <a:srgbClr val="000000"/>
              </a:solidFill>
            </a:endParaRPr>
          </a:p>
        </p:txBody>
      </p:sp>
      <p:sp>
        <p:nvSpPr>
          <p:cNvPr id="3077" name="Text Box 6"/>
          <p:cNvSpPr txBox="1">
            <a:spLocks noChangeArrowheads="1"/>
          </p:cNvSpPr>
          <p:nvPr/>
        </p:nvSpPr>
        <p:spPr bwMode="auto">
          <a:xfrm>
            <a:off x="3429000" y="3886201"/>
            <a:ext cx="52578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0" fontAlgn="base" hangingPunct="0">
              <a:spcBef>
                <a:spcPct val="50000"/>
              </a:spcBef>
              <a:spcAft>
                <a:spcPct val="0"/>
              </a:spcAft>
            </a:pPr>
            <a:r>
              <a:rPr lang="en-US" altLang="en-US" sz="3200" b="1" dirty="0" smtClean="0">
                <a:solidFill>
                  <a:srgbClr val="000000"/>
                </a:solidFill>
              </a:rPr>
              <a:t>Update</a:t>
            </a:r>
            <a:endParaRPr lang="en-US" altLang="en-US" sz="3200" b="1" dirty="0">
              <a:solidFill>
                <a:srgbClr val="000000"/>
              </a:solidFill>
            </a:endParaRPr>
          </a:p>
          <a:p>
            <a:pPr algn="ctr" eaLnBrk="0" fontAlgn="base" hangingPunct="0">
              <a:spcBef>
                <a:spcPct val="50000"/>
              </a:spcBef>
              <a:spcAft>
                <a:spcPct val="0"/>
              </a:spcAft>
            </a:pPr>
            <a:endParaRPr lang="en-US" altLang="en-US" sz="3200" dirty="0">
              <a:solidFill>
                <a:srgbClr val="000000"/>
              </a:solidFill>
            </a:endParaRPr>
          </a:p>
        </p:txBody>
      </p:sp>
    </p:spTree>
    <p:extLst>
      <p:ext uri="{BB962C8B-B14F-4D97-AF65-F5344CB8AC3E}">
        <p14:creationId xmlns:p14="http://schemas.microsoft.com/office/powerpoint/2010/main" val="21799829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latin typeface="Arial" panose="020B0604020202020204" pitchFamily="34" charset="0"/>
                <a:cs typeface="Arial" panose="020B0604020202020204" pitchFamily="34" charset="0"/>
              </a:rPr>
              <a:t>Project </a:t>
            </a:r>
            <a:r>
              <a:rPr lang="en-US" sz="2000" dirty="0" smtClean="0">
                <a:latin typeface="Arial" panose="020B0604020202020204" pitchFamily="34" charset="0"/>
                <a:cs typeface="Arial" panose="020B0604020202020204" pitchFamily="34" charset="0"/>
              </a:rPr>
              <a:t>Going Forward</a:t>
            </a:r>
            <a:endParaRPr lang="en-US" sz="2000" dirty="0">
              <a:latin typeface="Arial" panose="020B0604020202020204" pitchFamily="34" charset="0"/>
              <a:cs typeface="Arial" panose="020B0604020202020204" pitchFamily="34" charset="0"/>
            </a:endParaRPr>
          </a:p>
        </p:txBody>
      </p:sp>
      <p:sp>
        <p:nvSpPr>
          <p:cNvPr id="6" name="Text Placeholder 2"/>
          <p:cNvSpPr txBox="1">
            <a:spLocks/>
          </p:cNvSpPr>
          <p:nvPr/>
        </p:nvSpPr>
        <p:spPr bwMode="gray">
          <a:xfrm>
            <a:off x="1848643" y="1820341"/>
            <a:ext cx="8494713" cy="4787303"/>
          </a:xfrm>
          <a:prstGeom prst="rect">
            <a:avLst/>
          </a:prstGeom>
        </p:spPr>
        <p:txBody>
          <a:bodyPr vert="horz" lIns="0" tIns="0" rIns="0" bIns="0" rtlCol="0">
            <a:no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R="0" lvl="2" indent="0" algn="l" defTabSz="914400" rtl="0" eaLnBrk="1" fontAlgn="auto" latinLnBrk="0" hangingPunct="1">
              <a:lnSpc>
                <a:spcPct val="100000"/>
              </a:lnSpc>
              <a:spcBef>
                <a:spcPts val="400"/>
              </a:spcBef>
              <a:spcAft>
                <a:spcPts val="0"/>
              </a:spcAft>
              <a:buClr>
                <a:srgbClr val="F0AB00"/>
              </a:buClr>
              <a:buSzPct val="100000"/>
              <a:buNone/>
              <a:tabLst/>
              <a:defRPr/>
            </a:pPr>
            <a:endParaRPr kumimoji="0" lang="en-US" sz="1400" b="0" i="0" u="none" strike="noStrike" kern="1200" cap="none" spc="0" normalizeH="0" baseline="0" noProof="0" dirty="0" smtClean="0">
              <a:ln>
                <a:noFill/>
              </a:ln>
              <a:solidFill>
                <a:srgbClr val="000000"/>
              </a:solidFill>
              <a:effectLst/>
              <a:uLnTx/>
              <a:uFillTx/>
              <a:latin typeface="Arial"/>
              <a:ea typeface="+mn-ea"/>
              <a:cs typeface="+mn-cs"/>
            </a:endParaRPr>
          </a:p>
          <a:p>
            <a:pPr marL="285750" marR="0" lvl="0" indent="-285750" algn="l" defTabSz="914400" rtl="0" eaLnBrk="1" fontAlgn="auto" latinLnBrk="0" hangingPunct="1">
              <a:lnSpc>
                <a:spcPct val="100000"/>
              </a:lnSpc>
              <a:spcBef>
                <a:spcPts val="1620"/>
              </a:spcBef>
              <a:spcAft>
                <a:spcPts val="0"/>
              </a:spcAft>
              <a:buClr>
                <a:srgbClr val="F0AB00"/>
              </a:buClr>
              <a:buSzPct val="80000"/>
              <a:buFont typeface="Arial" panose="020B0604020202020204" pitchFamily="34" charset="0"/>
              <a:buChar char="•"/>
              <a:tabLst/>
              <a:defRPr/>
            </a:pPr>
            <a:endParaRPr kumimoji="0" lang="en-US" sz="1800" b="1" i="0" u="none" strike="noStrike" kern="1200" cap="none" spc="0" normalizeH="0" baseline="0" noProof="0" dirty="0">
              <a:ln>
                <a:noFill/>
              </a:ln>
              <a:solidFill>
                <a:srgbClr val="000000"/>
              </a:solidFill>
              <a:effectLst/>
              <a:uLnTx/>
              <a:uFillTx/>
              <a:latin typeface="Arial"/>
              <a:ea typeface="+mn-ea"/>
              <a:cs typeface="+mn-cs"/>
            </a:endParaRPr>
          </a:p>
        </p:txBody>
      </p:sp>
      <p:sp>
        <p:nvSpPr>
          <p:cNvPr id="3" name="Rectangle 2"/>
          <p:cNvSpPr/>
          <p:nvPr/>
        </p:nvSpPr>
        <p:spPr>
          <a:xfrm>
            <a:off x="490070" y="1820341"/>
            <a:ext cx="11468847" cy="3554819"/>
          </a:xfrm>
          <a:prstGeom prst="rect">
            <a:avLst/>
          </a:prstGeom>
        </p:spPr>
        <p:txBody>
          <a:bodyPr wrap="square">
            <a:spAutoFit/>
          </a:bodyPr>
          <a:lstStyle/>
          <a:p>
            <a:pPr lvl="0" defTabSz="816364">
              <a:spcBef>
                <a:spcPts val="900"/>
              </a:spcBef>
              <a:buClr>
                <a:srgbClr val="F0AB00"/>
              </a:buClr>
              <a:buSzPct val="80000"/>
            </a:pPr>
            <a:r>
              <a:rPr lang="en-US" dirty="0">
                <a:solidFill>
                  <a:srgbClr val="000000"/>
                </a:solidFill>
                <a:latin typeface="Arial"/>
              </a:rPr>
              <a:t>The decision to continue our HANA / HEC migration process has been approved.  </a:t>
            </a:r>
          </a:p>
          <a:p>
            <a:pPr lvl="0" defTabSz="816364">
              <a:spcBef>
                <a:spcPts val="900"/>
              </a:spcBef>
              <a:buClr>
                <a:srgbClr val="F0AB00"/>
              </a:buClr>
              <a:buSzPct val="80000"/>
            </a:pPr>
            <a:r>
              <a:rPr lang="en-US" dirty="0">
                <a:solidFill>
                  <a:srgbClr val="000000"/>
                </a:solidFill>
                <a:latin typeface="Arial"/>
              </a:rPr>
              <a:t>Our </a:t>
            </a:r>
            <a:r>
              <a:rPr lang="en-US" dirty="0" smtClean="0">
                <a:solidFill>
                  <a:srgbClr val="000000"/>
                </a:solidFill>
                <a:latin typeface="Arial"/>
              </a:rPr>
              <a:t>criteria </a:t>
            </a:r>
            <a:r>
              <a:rPr lang="en-US" dirty="0">
                <a:solidFill>
                  <a:srgbClr val="000000"/>
                </a:solidFill>
                <a:latin typeface="Arial"/>
              </a:rPr>
              <a:t>for </a:t>
            </a:r>
            <a:r>
              <a:rPr lang="en-US" dirty="0" smtClean="0">
                <a:solidFill>
                  <a:srgbClr val="000000"/>
                </a:solidFill>
                <a:latin typeface="Arial"/>
              </a:rPr>
              <a:t>recommending migrating the </a:t>
            </a:r>
            <a:r>
              <a:rPr lang="en-US" dirty="0">
                <a:solidFill>
                  <a:srgbClr val="000000"/>
                </a:solidFill>
                <a:latin typeface="Arial"/>
              </a:rPr>
              <a:t>production environment </a:t>
            </a:r>
            <a:r>
              <a:rPr lang="en-US" dirty="0" smtClean="0">
                <a:solidFill>
                  <a:srgbClr val="000000"/>
                </a:solidFill>
                <a:latin typeface="Arial"/>
              </a:rPr>
              <a:t>to this environment will </a:t>
            </a:r>
            <a:r>
              <a:rPr lang="en-US" dirty="0">
                <a:solidFill>
                  <a:srgbClr val="000000"/>
                </a:solidFill>
                <a:latin typeface="Arial"/>
              </a:rPr>
              <a:t>be based on:</a:t>
            </a:r>
          </a:p>
          <a:p>
            <a:pPr marL="285750" lvl="0" indent="-285750" defTabSz="816364">
              <a:spcBef>
                <a:spcPts val="900"/>
              </a:spcBef>
              <a:buClr>
                <a:srgbClr val="F0AB00"/>
              </a:buClr>
              <a:buSzPct val="80000"/>
              <a:buFont typeface="Arial" panose="020B0604020202020204" pitchFamily="34" charset="0"/>
              <a:buChar char="•"/>
            </a:pPr>
            <a:r>
              <a:rPr lang="en-US" sz="1600" dirty="0">
                <a:solidFill>
                  <a:srgbClr val="000000"/>
                </a:solidFill>
                <a:latin typeface="Arial"/>
              </a:rPr>
              <a:t>Successful migration of MIT’s non-production SAP data to HEC-hosted environments.</a:t>
            </a:r>
          </a:p>
          <a:p>
            <a:pPr marL="285750" lvl="0" indent="-285750" defTabSz="816364">
              <a:spcBef>
                <a:spcPts val="900"/>
              </a:spcBef>
              <a:buClr>
                <a:srgbClr val="F0AB00"/>
              </a:buClr>
              <a:buSzPct val="80000"/>
              <a:buFont typeface="Arial" panose="020B0604020202020204" pitchFamily="34" charset="0"/>
              <a:buChar char="•"/>
            </a:pPr>
            <a:r>
              <a:rPr lang="en-US" sz="1600" dirty="0">
                <a:solidFill>
                  <a:srgbClr val="000000"/>
                </a:solidFill>
                <a:latin typeface="Arial"/>
              </a:rPr>
              <a:t>Validation of all critical SAP transactions / reports, including weekly and monthly payroll processing, summary statement, etc.</a:t>
            </a:r>
          </a:p>
          <a:p>
            <a:pPr marL="285750" lvl="0" indent="-285750" defTabSz="816364">
              <a:spcBef>
                <a:spcPts val="900"/>
              </a:spcBef>
              <a:buClr>
                <a:srgbClr val="F0AB00"/>
              </a:buClr>
              <a:buSzPct val="80000"/>
              <a:buFont typeface="Arial" panose="020B0604020202020204" pitchFamily="34" charset="0"/>
              <a:buChar char="•"/>
            </a:pPr>
            <a:r>
              <a:rPr lang="en-US" sz="1600" dirty="0">
                <a:solidFill>
                  <a:srgbClr val="000000"/>
                </a:solidFill>
                <a:latin typeface="Arial"/>
              </a:rPr>
              <a:t>Successful integration of HEC-hosted SAP environments with MIT’s infrastructure: authentication (Kerberos, Touchstone) and authorization (Roles).</a:t>
            </a:r>
          </a:p>
          <a:p>
            <a:pPr marL="285750" lvl="0" indent="-285750" defTabSz="816364">
              <a:spcBef>
                <a:spcPts val="900"/>
              </a:spcBef>
              <a:buClr>
                <a:srgbClr val="F0AB00"/>
              </a:buClr>
              <a:buSzPct val="80000"/>
              <a:buFont typeface="Arial" panose="020B0604020202020204" pitchFamily="34" charset="0"/>
              <a:buChar char="•"/>
            </a:pPr>
            <a:r>
              <a:rPr lang="en-US" sz="1600" dirty="0">
                <a:solidFill>
                  <a:srgbClr val="000000"/>
                </a:solidFill>
                <a:latin typeface="Arial"/>
              </a:rPr>
              <a:t>Success integration of HEC-hosted SAP environments with ancillary business systems: SAP Dropbox, CUPS printing, Data Warehouse, etc.</a:t>
            </a:r>
          </a:p>
          <a:p>
            <a:pPr marL="285750" lvl="0" indent="-285750" defTabSz="816364">
              <a:spcBef>
                <a:spcPts val="900"/>
              </a:spcBef>
              <a:buClr>
                <a:srgbClr val="F0AB00"/>
              </a:buClr>
              <a:buSzPct val="80000"/>
              <a:buFont typeface="Arial" panose="020B0604020202020204" pitchFamily="34" charset="0"/>
              <a:buChar char="•"/>
            </a:pPr>
            <a:r>
              <a:rPr lang="en-US" sz="1600" dirty="0">
                <a:solidFill>
                  <a:srgbClr val="000000"/>
                </a:solidFill>
                <a:latin typeface="Arial"/>
              </a:rPr>
              <a:t>Disaster recovery for all existing SAP solutions (ECC, GRC, Solution Manager) and ancillary systems (SAP Dropbox, </a:t>
            </a:r>
            <a:r>
              <a:rPr lang="en-US" sz="1600" dirty="0" err="1">
                <a:solidFill>
                  <a:srgbClr val="000000"/>
                </a:solidFill>
                <a:latin typeface="Arial"/>
              </a:rPr>
              <a:t>OpenText</a:t>
            </a:r>
            <a:r>
              <a:rPr lang="en-US" sz="1600" dirty="0">
                <a:solidFill>
                  <a:srgbClr val="000000"/>
                </a:solidFill>
                <a:latin typeface="Arial"/>
              </a:rPr>
              <a:t>) designed and expected to be available by 11/2015.</a:t>
            </a:r>
          </a:p>
        </p:txBody>
      </p:sp>
    </p:spTree>
    <p:extLst>
      <p:ext uri="{BB962C8B-B14F-4D97-AF65-F5344CB8AC3E}">
        <p14:creationId xmlns:p14="http://schemas.microsoft.com/office/powerpoint/2010/main" val="2438541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anim calcmode="lin" valueType="num">
                                      <p:cBhvr>
                                        <p:cTn id="2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1000"/>
                                        <p:tgtEl>
                                          <p:spTgt spid="3">
                                            <p:txEl>
                                              <p:pRg st="4" end="4"/>
                                            </p:txEl>
                                          </p:spTgt>
                                        </p:tgtEl>
                                      </p:cBhvr>
                                    </p:animEffect>
                                    <p:anim calcmode="lin" valueType="num">
                                      <p:cBhvr>
                                        <p:cTn id="2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1000"/>
                                        <p:tgtEl>
                                          <p:spTgt spid="3">
                                            <p:txEl>
                                              <p:pRg st="5" end="5"/>
                                            </p:txEl>
                                          </p:spTgt>
                                        </p:tgtEl>
                                      </p:cBhvr>
                                    </p:animEffect>
                                    <p:anim calcmode="lin" valueType="num">
                                      <p:cBhvr>
                                        <p:cTn id="34"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Effect transition="in" filter="fade">
                                      <p:cBhvr>
                                        <p:cTn id="40" dur="1000"/>
                                        <p:tgtEl>
                                          <p:spTgt spid="3">
                                            <p:txEl>
                                              <p:pRg st="6" end="6"/>
                                            </p:txEl>
                                          </p:spTgt>
                                        </p:tgtEl>
                                      </p:cBhvr>
                                    </p:animEffect>
                                    <p:anim calcmode="lin" valueType="num">
                                      <p:cBhvr>
                                        <p:cTn id="41"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915D47E-CE03-494B-B042-AC4154C5B1EC}" type="datetime1">
              <a:rPr lang="en-US" altLang="en-US" smtClean="0">
                <a:solidFill>
                  <a:srgbClr val="000000"/>
                </a:solidFill>
                <a:latin typeface="Arial" charset="0"/>
              </a:rPr>
              <a:pPr/>
              <a:t>9/16/2015</a:t>
            </a:fld>
            <a:endParaRPr lang="en-US" altLang="en-US" smtClean="0">
              <a:solidFill>
                <a:srgbClr val="000000"/>
              </a:solidFill>
              <a:latin typeface="Arial" charset="0"/>
            </a:endParaRPr>
          </a:p>
        </p:txBody>
      </p:sp>
      <p:sp>
        <p:nvSpPr>
          <p:cNvPr id="40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B57455D7-F14D-4E52-A1FC-530EEE7660C0}" type="slidenum">
              <a:rPr lang="en-US" altLang="en-US" smtClean="0">
                <a:solidFill>
                  <a:srgbClr val="000000"/>
                </a:solidFill>
                <a:latin typeface="Arial" charset="0"/>
              </a:rPr>
              <a:pPr/>
              <a:t>11</a:t>
            </a:fld>
            <a:endParaRPr lang="en-US" altLang="en-US" smtClean="0">
              <a:solidFill>
                <a:srgbClr val="000000"/>
              </a:solidFill>
              <a:latin typeface="Arial" charset="0"/>
            </a:endParaRPr>
          </a:p>
        </p:txBody>
      </p:sp>
      <p:sp>
        <p:nvSpPr>
          <p:cNvPr id="4100" name="Rectangle 2"/>
          <p:cNvSpPr>
            <a:spLocks noGrp="1" noChangeArrowheads="1"/>
          </p:cNvSpPr>
          <p:nvPr>
            <p:ph type="title"/>
          </p:nvPr>
        </p:nvSpPr>
        <p:spPr/>
        <p:txBody>
          <a:bodyPr/>
          <a:lstStyle/>
          <a:p>
            <a:pPr eaLnBrk="1" hangingPunct="1"/>
            <a:r>
              <a:rPr lang="en-US" altLang="en-US" sz="2000" dirty="0" smtClean="0">
                <a:latin typeface="Arial" panose="020B0604020202020204" pitchFamily="34" charset="0"/>
                <a:cs typeface="Arial" panose="020B0604020202020204" pitchFamily="34" charset="0"/>
              </a:rPr>
              <a:t>H2O - Important Dates</a:t>
            </a:r>
            <a:endParaRPr lang="en-US" altLang="en-US" sz="2000" dirty="0">
              <a:latin typeface="Arial" panose="020B0604020202020204" pitchFamily="34" charset="0"/>
              <a:cs typeface="Arial" panose="020B0604020202020204" pitchFamily="34" charset="0"/>
            </a:endParaRPr>
          </a:p>
        </p:txBody>
      </p:sp>
      <p:sp>
        <p:nvSpPr>
          <p:cNvPr id="4101" name="Rectangle 3"/>
          <p:cNvSpPr>
            <a:spLocks noGrp="1" noChangeArrowheads="1"/>
          </p:cNvSpPr>
          <p:nvPr>
            <p:ph type="body" idx="1"/>
          </p:nvPr>
        </p:nvSpPr>
        <p:spPr>
          <a:xfrm>
            <a:off x="706582" y="1828801"/>
            <a:ext cx="10875818" cy="4302125"/>
          </a:xfrm>
        </p:spPr>
        <p:txBody>
          <a:bodyPr/>
          <a:lstStyle/>
          <a:p>
            <a:pPr eaLnBrk="1" fontAlgn="auto" hangingPunct="1">
              <a:spcBef>
                <a:spcPts val="1200"/>
              </a:spcBef>
              <a:spcAft>
                <a:spcPts val="0"/>
              </a:spcAft>
              <a:buClr>
                <a:srgbClr val="F0AB00"/>
              </a:buClr>
              <a:buSzPct val="80000"/>
              <a:buFont typeface="Wingdings" panose="05000000000000000000" pitchFamily="2" charset="2"/>
              <a:buChar char="ü"/>
            </a:pPr>
            <a:r>
              <a:rPr lang="en-US" sz="1600" b="1" kern="1200" dirty="0" smtClean="0">
                <a:solidFill>
                  <a:srgbClr val="000000"/>
                </a:solidFill>
                <a:latin typeface="Arial"/>
              </a:rPr>
              <a:t>8/3 </a:t>
            </a:r>
            <a:r>
              <a:rPr lang="en-US" sz="1600" b="1" kern="1200" dirty="0">
                <a:solidFill>
                  <a:srgbClr val="000000"/>
                </a:solidFill>
                <a:latin typeface="Arial"/>
              </a:rPr>
              <a:t>– Functional testing on SF3 in HEC for 3 </a:t>
            </a:r>
            <a:r>
              <a:rPr lang="en-US" sz="1600" b="1" kern="1200" dirty="0" smtClean="0">
                <a:solidFill>
                  <a:srgbClr val="000000"/>
                </a:solidFill>
                <a:latin typeface="Arial"/>
              </a:rPr>
              <a:t>weeks (+)</a:t>
            </a:r>
            <a:endParaRPr lang="en-US" sz="1600" b="1" kern="1200" dirty="0">
              <a:solidFill>
                <a:srgbClr val="000000"/>
              </a:solidFill>
              <a:latin typeface="Arial"/>
            </a:endParaRPr>
          </a:p>
          <a:p>
            <a:pPr lvl="0" eaLnBrk="1" fontAlgn="auto" hangingPunct="1">
              <a:spcBef>
                <a:spcPts val="1200"/>
              </a:spcBef>
              <a:spcAft>
                <a:spcPts val="0"/>
              </a:spcAft>
              <a:buClr>
                <a:srgbClr val="F0AB00"/>
              </a:buClr>
              <a:buSzPct val="80000"/>
              <a:buFont typeface="Wingdings" panose="05000000000000000000" pitchFamily="2" charset="2"/>
              <a:buChar char="ü"/>
            </a:pPr>
            <a:r>
              <a:rPr lang="en-US" sz="1600" b="1" kern="1200" dirty="0" smtClean="0">
                <a:solidFill>
                  <a:srgbClr val="000000"/>
                </a:solidFill>
                <a:latin typeface="Arial"/>
              </a:rPr>
              <a:t>9/10 </a:t>
            </a:r>
            <a:r>
              <a:rPr lang="en-US" sz="1600" b="1" kern="1200" dirty="0">
                <a:solidFill>
                  <a:srgbClr val="000000"/>
                </a:solidFill>
                <a:latin typeface="Arial"/>
              </a:rPr>
              <a:t>– Proof of concept phase </a:t>
            </a:r>
            <a:r>
              <a:rPr lang="en-US" sz="1600" b="1" kern="1200" dirty="0" smtClean="0">
                <a:solidFill>
                  <a:srgbClr val="000000"/>
                </a:solidFill>
                <a:latin typeface="Arial"/>
              </a:rPr>
              <a:t>(cycle 1 complete)</a:t>
            </a:r>
            <a:endParaRPr lang="en-US" sz="1600" b="1" kern="1200" dirty="0">
              <a:solidFill>
                <a:srgbClr val="000000"/>
              </a:solidFill>
              <a:latin typeface="Arial"/>
            </a:endParaRPr>
          </a:p>
          <a:p>
            <a:pPr marL="1284288" lvl="5" indent="-285750" fontAlgn="auto">
              <a:spcBef>
                <a:spcPts val="1200"/>
              </a:spcBef>
              <a:spcAft>
                <a:spcPts val="0"/>
              </a:spcAft>
              <a:buClr>
                <a:srgbClr val="666666"/>
              </a:buClr>
              <a:buSzPct val="100000"/>
              <a:buFont typeface="Wingdings" panose="05000000000000000000" pitchFamily="2" charset="2"/>
              <a:buChar char="ü"/>
            </a:pPr>
            <a:r>
              <a:rPr lang="en-US" sz="1600" b="1" kern="1200" dirty="0" smtClean="0">
                <a:solidFill>
                  <a:srgbClr val="000000"/>
                </a:solidFill>
                <a:latin typeface="Arial"/>
                <a:ea typeface="+mn-ea"/>
                <a:cs typeface="+mn-cs"/>
              </a:rPr>
              <a:t>decision </a:t>
            </a:r>
            <a:r>
              <a:rPr lang="en-US" sz="1600" b="1" kern="1200" dirty="0">
                <a:solidFill>
                  <a:srgbClr val="000000"/>
                </a:solidFill>
                <a:latin typeface="Arial"/>
                <a:ea typeface="+mn-ea"/>
                <a:cs typeface="+mn-cs"/>
              </a:rPr>
              <a:t>to </a:t>
            </a:r>
            <a:r>
              <a:rPr lang="en-US" sz="1600" b="1" kern="1200" dirty="0" smtClean="0">
                <a:solidFill>
                  <a:srgbClr val="000000"/>
                </a:solidFill>
                <a:latin typeface="Arial"/>
                <a:ea typeface="+mn-ea"/>
                <a:cs typeface="+mn-cs"/>
              </a:rPr>
              <a:t>move forward </a:t>
            </a:r>
            <a:r>
              <a:rPr lang="en-US" sz="1600" b="1" kern="1200" dirty="0">
                <a:solidFill>
                  <a:srgbClr val="000000"/>
                </a:solidFill>
                <a:latin typeface="Arial"/>
                <a:ea typeface="+mn-ea"/>
                <a:cs typeface="+mn-cs"/>
              </a:rPr>
              <a:t>with </a:t>
            </a:r>
            <a:r>
              <a:rPr lang="en-US" sz="1600" b="1" kern="1200" dirty="0" smtClean="0">
                <a:solidFill>
                  <a:srgbClr val="000000"/>
                </a:solidFill>
                <a:latin typeface="Arial"/>
                <a:ea typeface="+mn-ea"/>
                <a:cs typeface="+mn-cs"/>
              </a:rPr>
              <a:t>a </a:t>
            </a:r>
            <a:r>
              <a:rPr lang="en-US" sz="1600" b="1" kern="1200" dirty="0" smtClean="0">
                <a:solidFill>
                  <a:srgbClr val="000000"/>
                </a:solidFill>
                <a:latin typeface="Arial"/>
                <a:ea typeface="+mn-ea"/>
                <a:cs typeface="+mn-cs"/>
              </a:rPr>
              <a:t>HANA migration</a:t>
            </a:r>
          </a:p>
          <a:p>
            <a:pPr eaLnBrk="1" fontAlgn="auto" hangingPunct="1">
              <a:spcBef>
                <a:spcPts val="1200"/>
              </a:spcBef>
              <a:spcAft>
                <a:spcPts val="0"/>
              </a:spcAft>
              <a:buClr>
                <a:srgbClr val="F0AB00"/>
              </a:buClr>
              <a:buSzPct val="80000"/>
              <a:buFont typeface="Wingdings" panose="05000000000000000000" pitchFamily="2" charset="2"/>
              <a:buChar char="q"/>
            </a:pPr>
            <a:r>
              <a:rPr lang="en-US" sz="1600" b="1" kern="1200" dirty="0">
                <a:solidFill>
                  <a:srgbClr val="000000"/>
                </a:solidFill>
                <a:latin typeface="Arial"/>
              </a:rPr>
              <a:t>9/10 – Fully-integrated testing on SF2 in HEC for 3 weeks (in process</a:t>
            </a:r>
            <a:r>
              <a:rPr lang="en-US" sz="1600" b="1" kern="1200" dirty="0">
                <a:solidFill>
                  <a:srgbClr val="000000"/>
                </a:solidFill>
                <a:latin typeface="Arial"/>
              </a:rPr>
              <a:t>)</a:t>
            </a:r>
            <a:endParaRPr lang="en-US" sz="1600" b="1" kern="1200" dirty="0">
              <a:solidFill>
                <a:srgbClr val="000000"/>
              </a:solidFill>
              <a:latin typeface="Arial"/>
            </a:endParaRPr>
          </a:p>
          <a:p>
            <a:pPr lvl="0" eaLnBrk="1" fontAlgn="auto" hangingPunct="1">
              <a:spcBef>
                <a:spcPts val="1200"/>
              </a:spcBef>
              <a:spcAft>
                <a:spcPts val="0"/>
              </a:spcAft>
              <a:buClr>
                <a:srgbClr val="F0AB00"/>
              </a:buClr>
              <a:buSzPct val="80000"/>
              <a:buFont typeface="Wingdings" panose="05000000000000000000" pitchFamily="2" charset="2"/>
              <a:buChar char="q"/>
            </a:pPr>
            <a:r>
              <a:rPr lang="en-US" sz="1600" b="1" kern="1200" dirty="0">
                <a:solidFill>
                  <a:srgbClr val="000000"/>
                </a:solidFill>
                <a:latin typeface="Arial"/>
              </a:rPr>
              <a:t>10/2 – Decision on platform for support pack go live in December</a:t>
            </a:r>
          </a:p>
          <a:p>
            <a:pPr marL="1284288" lvl="5" indent="-285750" fontAlgn="auto">
              <a:spcBef>
                <a:spcPts val="1200"/>
              </a:spcBef>
              <a:spcAft>
                <a:spcPts val="0"/>
              </a:spcAft>
              <a:buClr>
                <a:srgbClr val="666666"/>
              </a:buClr>
              <a:buSzPct val="100000"/>
              <a:buFont typeface="Wingdings" panose="05000000000000000000" pitchFamily="2" charset="2"/>
              <a:buChar char="q"/>
            </a:pPr>
            <a:r>
              <a:rPr lang="en-US" sz="1600" b="1" kern="1200" dirty="0">
                <a:solidFill>
                  <a:srgbClr val="000000"/>
                </a:solidFill>
                <a:latin typeface="Arial"/>
                <a:ea typeface="+mn-ea"/>
                <a:cs typeface="+mn-cs"/>
              </a:rPr>
              <a:t>HANA in HEC or Support pack on premise </a:t>
            </a:r>
            <a:r>
              <a:rPr lang="en-US" sz="1600" b="1" kern="1200" dirty="0" smtClean="0">
                <a:solidFill>
                  <a:srgbClr val="000000"/>
                </a:solidFill>
                <a:latin typeface="Arial"/>
                <a:ea typeface="+mn-ea"/>
                <a:cs typeface="+mn-cs"/>
              </a:rPr>
              <a:t>(with </a:t>
            </a:r>
            <a:r>
              <a:rPr lang="en-US" sz="1600" b="1" kern="1200" dirty="0">
                <a:solidFill>
                  <a:srgbClr val="000000"/>
                </a:solidFill>
                <a:latin typeface="Arial"/>
                <a:ea typeface="+mn-ea"/>
                <a:cs typeface="+mn-cs"/>
              </a:rPr>
              <a:t>HANA in HEC </a:t>
            </a:r>
            <a:r>
              <a:rPr lang="en-US" sz="1600" b="1" kern="1200" dirty="0" smtClean="0">
                <a:solidFill>
                  <a:srgbClr val="000000"/>
                </a:solidFill>
                <a:latin typeface="Arial"/>
                <a:ea typeface="+mn-ea"/>
                <a:cs typeface="+mn-cs"/>
              </a:rPr>
              <a:t>on a date </a:t>
            </a:r>
            <a:r>
              <a:rPr lang="en-US" sz="1600" b="1" kern="1200" dirty="0" smtClean="0">
                <a:solidFill>
                  <a:srgbClr val="000000"/>
                </a:solidFill>
                <a:latin typeface="Arial"/>
                <a:ea typeface="+mn-ea"/>
                <a:cs typeface="+mn-cs"/>
              </a:rPr>
              <a:t>TBD)</a:t>
            </a:r>
            <a:endParaRPr lang="en-US" sz="1600" b="1" kern="1200" dirty="0">
              <a:solidFill>
                <a:srgbClr val="000000"/>
              </a:solidFill>
              <a:latin typeface="Arial"/>
              <a:ea typeface="+mn-ea"/>
              <a:cs typeface="+mn-cs"/>
            </a:endParaRPr>
          </a:p>
          <a:p>
            <a:pPr lvl="0" eaLnBrk="1" fontAlgn="auto" hangingPunct="1">
              <a:spcBef>
                <a:spcPts val="1200"/>
              </a:spcBef>
              <a:spcAft>
                <a:spcPts val="0"/>
              </a:spcAft>
              <a:buClr>
                <a:srgbClr val="F0AB00"/>
              </a:buClr>
              <a:buSzPct val="80000"/>
              <a:buFont typeface="Wingdings" panose="05000000000000000000" pitchFamily="2" charset="2"/>
              <a:buChar char="q"/>
            </a:pPr>
            <a:r>
              <a:rPr lang="en-US" sz="1600" b="1" kern="1200" dirty="0">
                <a:solidFill>
                  <a:srgbClr val="000000"/>
                </a:solidFill>
                <a:latin typeface="Arial"/>
              </a:rPr>
              <a:t>12/14 – Go Live</a:t>
            </a:r>
          </a:p>
          <a:p>
            <a:pPr eaLnBrk="1" hangingPunct="1">
              <a:lnSpc>
                <a:spcPct val="90000"/>
              </a:lnSpc>
              <a:buSzTx/>
              <a:buFontTx/>
              <a:buChar char="•"/>
            </a:pPr>
            <a:endParaRPr lang="en-US" altLang="en-US" sz="2000" dirty="0"/>
          </a:p>
        </p:txBody>
      </p:sp>
    </p:spTree>
    <p:extLst>
      <p:ext uri="{BB962C8B-B14F-4D97-AF65-F5344CB8AC3E}">
        <p14:creationId xmlns:p14="http://schemas.microsoft.com/office/powerpoint/2010/main" val="5794711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915D47E-CE03-494B-B042-AC4154C5B1EC}" type="datetime1">
              <a:rPr lang="en-US" altLang="en-US" smtClean="0">
                <a:solidFill>
                  <a:srgbClr val="000000"/>
                </a:solidFill>
                <a:latin typeface="Arial" charset="0"/>
              </a:rPr>
              <a:pPr/>
              <a:t>9/15/2015</a:t>
            </a:fld>
            <a:endParaRPr lang="en-US" altLang="en-US" smtClean="0">
              <a:solidFill>
                <a:srgbClr val="000000"/>
              </a:solidFill>
              <a:latin typeface="Arial" charset="0"/>
            </a:endParaRPr>
          </a:p>
        </p:txBody>
      </p:sp>
      <p:sp>
        <p:nvSpPr>
          <p:cNvPr id="40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B57455D7-F14D-4E52-A1FC-530EEE7660C0}" type="slidenum">
              <a:rPr lang="en-US" altLang="en-US" smtClean="0">
                <a:solidFill>
                  <a:srgbClr val="000000"/>
                </a:solidFill>
                <a:latin typeface="Arial" charset="0"/>
              </a:rPr>
              <a:pPr/>
              <a:t>12</a:t>
            </a:fld>
            <a:endParaRPr lang="en-US" altLang="en-US" smtClean="0">
              <a:solidFill>
                <a:srgbClr val="000000"/>
              </a:solidFill>
              <a:latin typeface="Arial" charset="0"/>
            </a:endParaRPr>
          </a:p>
        </p:txBody>
      </p:sp>
      <p:sp>
        <p:nvSpPr>
          <p:cNvPr id="4100" name="Rectangle 2"/>
          <p:cNvSpPr>
            <a:spLocks noGrp="1" noChangeArrowheads="1"/>
          </p:cNvSpPr>
          <p:nvPr>
            <p:ph type="title"/>
          </p:nvPr>
        </p:nvSpPr>
        <p:spPr/>
        <p:txBody>
          <a:bodyPr/>
          <a:lstStyle/>
          <a:p>
            <a:pPr eaLnBrk="1" hangingPunct="1"/>
            <a:r>
              <a:rPr lang="en-US" altLang="en-US" sz="2400" dirty="0" smtClean="0">
                <a:latin typeface="Arial" panose="020B0604020202020204" pitchFamily="34" charset="0"/>
                <a:cs typeface="Arial" panose="020B0604020202020204" pitchFamily="34" charset="0"/>
              </a:rPr>
              <a:t>H2O </a:t>
            </a:r>
            <a:r>
              <a:rPr lang="en-US" altLang="en-US" sz="2400" dirty="0" smtClean="0">
                <a:latin typeface="Arial" panose="020B0604020202020204" pitchFamily="34" charset="0"/>
                <a:cs typeface="Arial" panose="020B0604020202020204" pitchFamily="34" charset="0"/>
              </a:rPr>
              <a:t>&amp; Support Packs</a:t>
            </a:r>
            <a:endParaRPr lang="en-US" altLang="en-US" sz="2400" dirty="0">
              <a:latin typeface="Arial" panose="020B0604020202020204" pitchFamily="34" charset="0"/>
              <a:cs typeface="Arial" panose="020B0604020202020204" pitchFamily="34" charset="0"/>
            </a:endParaRPr>
          </a:p>
        </p:txBody>
      </p:sp>
      <p:sp>
        <p:nvSpPr>
          <p:cNvPr id="4101" name="Rectangle 3"/>
          <p:cNvSpPr>
            <a:spLocks noGrp="1" noChangeArrowheads="1"/>
          </p:cNvSpPr>
          <p:nvPr>
            <p:ph type="body" idx="1"/>
          </p:nvPr>
        </p:nvSpPr>
        <p:spPr>
          <a:xfrm>
            <a:off x="609600" y="1828801"/>
            <a:ext cx="10972800" cy="4302125"/>
          </a:xfrm>
        </p:spPr>
        <p:txBody>
          <a:bodyPr/>
          <a:lstStyle/>
          <a:p>
            <a:pPr marL="0" lvl="0" indent="0" eaLnBrk="1" fontAlgn="auto" hangingPunct="1">
              <a:spcBef>
                <a:spcPts val="1620"/>
              </a:spcBef>
              <a:spcAft>
                <a:spcPts val="0"/>
              </a:spcAft>
              <a:buClr>
                <a:srgbClr val="F0AB00"/>
              </a:buClr>
              <a:buSzPct val="80000"/>
              <a:buNone/>
            </a:pPr>
            <a:r>
              <a:rPr lang="en-US" sz="1800" b="1" kern="1200" dirty="0" smtClean="0">
                <a:solidFill>
                  <a:srgbClr val="000000"/>
                </a:solidFill>
                <a:latin typeface="Arial"/>
              </a:rPr>
              <a:t>Where H2O intersects with Support Packs …</a:t>
            </a:r>
          </a:p>
          <a:p>
            <a:pPr marL="0" lvl="0" indent="0" eaLnBrk="1" fontAlgn="auto" hangingPunct="1">
              <a:spcBef>
                <a:spcPts val="1200"/>
              </a:spcBef>
              <a:spcAft>
                <a:spcPts val="0"/>
              </a:spcAft>
              <a:buClr>
                <a:srgbClr val="F0AB00"/>
              </a:buClr>
              <a:buSzPct val="80000"/>
              <a:buNone/>
            </a:pPr>
            <a:r>
              <a:rPr lang="en-US" sz="1800" b="1" kern="1200" dirty="0" smtClean="0">
                <a:solidFill>
                  <a:srgbClr val="000000"/>
                </a:solidFill>
                <a:latin typeface="Arial"/>
              </a:rPr>
              <a:t>10/2 </a:t>
            </a:r>
            <a:r>
              <a:rPr lang="en-US" sz="1800" b="1" kern="1200" dirty="0">
                <a:solidFill>
                  <a:srgbClr val="000000"/>
                </a:solidFill>
                <a:latin typeface="Arial"/>
              </a:rPr>
              <a:t>– Decision </a:t>
            </a:r>
            <a:r>
              <a:rPr lang="en-US" sz="1800" b="1" kern="1200" dirty="0" smtClean="0">
                <a:solidFill>
                  <a:srgbClr val="000000"/>
                </a:solidFill>
                <a:latin typeface="Arial"/>
              </a:rPr>
              <a:t>on which </a:t>
            </a:r>
            <a:r>
              <a:rPr lang="en-US" sz="1800" b="1" kern="1200" dirty="0">
                <a:solidFill>
                  <a:srgbClr val="000000"/>
                </a:solidFill>
                <a:latin typeface="Arial"/>
              </a:rPr>
              <a:t>platform </a:t>
            </a:r>
            <a:r>
              <a:rPr lang="en-US" sz="1800" b="1" kern="1200" dirty="0" smtClean="0">
                <a:solidFill>
                  <a:srgbClr val="000000"/>
                </a:solidFill>
                <a:latin typeface="Arial"/>
              </a:rPr>
              <a:t>will be used for a December go live with support packs</a:t>
            </a:r>
            <a:endParaRPr lang="en-US" sz="1800" b="1" kern="1200" dirty="0">
              <a:solidFill>
                <a:srgbClr val="000000"/>
              </a:solidFill>
              <a:latin typeface="Arial"/>
            </a:endParaRPr>
          </a:p>
          <a:p>
            <a:pPr marL="465750" lvl="2" indent="-285750" eaLnBrk="1" fontAlgn="auto" hangingPunct="1">
              <a:spcBef>
                <a:spcPts val="400"/>
              </a:spcBef>
              <a:spcAft>
                <a:spcPts val="0"/>
              </a:spcAft>
              <a:buClr>
                <a:srgbClr val="F0AB00"/>
              </a:buClr>
              <a:buSzPct val="100000"/>
              <a:buFont typeface="Arial" panose="020B0604020202020204" pitchFamily="34" charset="0"/>
              <a:buChar char="•"/>
            </a:pPr>
            <a:r>
              <a:rPr lang="en-US" sz="1600" kern="1200" dirty="0">
                <a:solidFill>
                  <a:srgbClr val="000000"/>
                </a:solidFill>
                <a:latin typeface="Arial"/>
                <a:ea typeface="+mn-ea"/>
                <a:cs typeface="+mn-cs"/>
              </a:rPr>
              <a:t>HANA in HEC or Support pack on </a:t>
            </a:r>
            <a:r>
              <a:rPr lang="en-US" sz="1600" kern="1200" dirty="0" smtClean="0">
                <a:solidFill>
                  <a:srgbClr val="000000"/>
                </a:solidFill>
                <a:latin typeface="Arial"/>
                <a:ea typeface="+mn-ea"/>
                <a:cs typeface="+mn-cs"/>
              </a:rPr>
              <a:t>premise (with </a:t>
            </a:r>
            <a:r>
              <a:rPr lang="en-US" sz="1600" kern="1200" dirty="0">
                <a:solidFill>
                  <a:srgbClr val="000000"/>
                </a:solidFill>
                <a:latin typeface="Arial"/>
                <a:ea typeface="+mn-ea"/>
                <a:cs typeface="+mn-cs"/>
              </a:rPr>
              <a:t>HANA in HEC on a date </a:t>
            </a:r>
            <a:r>
              <a:rPr lang="en-US" sz="1600" kern="1200" dirty="0" smtClean="0">
                <a:solidFill>
                  <a:srgbClr val="000000"/>
                </a:solidFill>
                <a:latin typeface="Arial"/>
                <a:ea typeface="+mn-ea"/>
                <a:cs typeface="+mn-cs"/>
              </a:rPr>
              <a:t>TBD)</a:t>
            </a:r>
            <a:endParaRPr lang="en-US" sz="1600" kern="1200" dirty="0">
              <a:solidFill>
                <a:srgbClr val="000000"/>
              </a:solidFill>
              <a:latin typeface="Arial"/>
              <a:ea typeface="+mn-ea"/>
              <a:cs typeface="+mn-cs"/>
            </a:endParaRPr>
          </a:p>
          <a:p>
            <a:pPr marL="0" lvl="0" indent="0" eaLnBrk="1" fontAlgn="auto" hangingPunct="1">
              <a:spcBef>
                <a:spcPts val="1620"/>
              </a:spcBef>
              <a:spcAft>
                <a:spcPts val="0"/>
              </a:spcAft>
              <a:buClr>
                <a:srgbClr val="F0AB00"/>
              </a:buClr>
              <a:buSzPct val="80000"/>
              <a:buNone/>
            </a:pPr>
            <a:r>
              <a:rPr lang="en-US" sz="1800" b="1" kern="1200" dirty="0">
                <a:solidFill>
                  <a:srgbClr val="000000"/>
                </a:solidFill>
                <a:latin typeface="Arial"/>
              </a:rPr>
              <a:t>The H2O project plan aims to use the support pack regression testing window:</a:t>
            </a:r>
          </a:p>
          <a:p>
            <a:pPr marL="465750" lvl="2" indent="-285750" eaLnBrk="1" fontAlgn="auto" hangingPunct="1">
              <a:spcBef>
                <a:spcPts val="400"/>
              </a:spcBef>
              <a:spcAft>
                <a:spcPts val="0"/>
              </a:spcAft>
              <a:buClr>
                <a:srgbClr val="F0AB00"/>
              </a:buClr>
              <a:buSzPct val="100000"/>
              <a:buFont typeface="Arial" panose="020B0604020202020204" pitchFamily="34" charset="0"/>
              <a:buChar char="•"/>
            </a:pPr>
            <a:r>
              <a:rPr lang="en-US" sz="1600" kern="1200" dirty="0">
                <a:solidFill>
                  <a:srgbClr val="000000"/>
                </a:solidFill>
                <a:latin typeface="Arial"/>
                <a:ea typeface="+mn-ea"/>
                <a:cs typeface="+mn-cs"/>
              </a:rPr>
              <a:t>In order to minimize the impact of the migration on the business</a:t>
            </a:r>
          </a:p>
          <a:p>
            <a:pPr marL="465750" lvl="2" indent="-285750" eaLnBrk="1" fontAlgn="auto" hangingPunct="1">
              <a:spcBef>
                <a:spcPts val="400"/>
              </a:spcBef>
              <a:spcAft>
                <a:spcPts val="0"/>
              </a:spcAft>
              <a:buClr>
                <a:srgbClr val="F0AB00"/>
              </a:buClr>
              <a:buSzPct val="100000"/>
              <a:buFont typeface="Arial" panose="020B0604020202020204" pitchFamily="34" charset="0"/>
              <a:buChar char="•"/>
            </a:pPr>
            <a:r>
              <a:rPr lang="en-US" sz="1600" kern="1200" dirty="0">
                <a:solidFill>
                  <a:srgbClr val="000000"/>
                </a:solidFill>
                <a:latin typeface="Arial"/>
                <a:ea typeface="+mn-ea"/>
                <a:cs typeface="+mn-cs"/>
              </a:rPr>
              <a:t>Ensure the timely delivery of dependent enterprise projects (</a:t>
            </a:r>
            <a:r>
              <a:rPr lang="en-US" sz="1600" kern="1200" dirty="0" err="1">
                <a:solidFill>
                  <a:srgbClr val="000000"/>
                </a:solidFill>
                <a:latin typeface="Arial"/>
                <a:ea typeface="+mn-ea"/>
                <a:cs typeface="+mn-cs"/>
              </a:rPr>
              <a:t>Coupa</a:t>
            </a:r>
            <a:r>
              <a:rPr lang="en-US" sz="1600" kern="1200" dirty="0">
                <a:solidFill>
                  <a:srgbClr val="000000"/>
                </a:solidFill>
                <a:latin typeface="Arial"/>
                <a:ea typeface="+mn-ea"/>
                <a:cs typeface="+mn-cs"/>
              </a:rPr>
              <a:t>, Work Manager &amp; e-Builder)</a:t>
            </a:r>
          </a:p>
        </p:txBody>
      </p:sp>
    </p:spTree>
    <p:extLst>
      <p:ext uri="{BB962C8B-B14F-4D97-AF65-F5344CB8AC3E}">
        <p14:creationId xmlns:p14="http://schemas.microsoft.com/office/powerpoint/2010/main" val="7503294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B6E301F-7B9B-4035-8176-58C8A62756FF}" type="datetime1">
              <a:rPr lang="en-US" altLang="en-US" smtClean="0">
                <a:solidFill>
                  <a:srgbClr val="000000"/>
                </a:solidFill>
                <a:latin typeface="Arial" charset="0"/>
              </a:rPr>
              <a:pPr/>
              <a:t>9/15/2015</a:t>
            </a:fld>
            <a:endParaRPr lang="en-US" altLang="en-US" smtClean="0">
              <a:solidFill>
                <a:srgbClr val="000000"/>
              </a:solidFill>
              <a:latin typeface="Arial" charset="0"/>
            </a:endParaRPr>
          </a:p>
        </p:txBody>
      </p:sp>
      <p:sp>
        <p:nvSpPr>
          <p:cNvPr id="51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F6F85ABA-32AA-40B3-ABAF-6FFF0BAEC65E}" type="slidenum">
              <a:rPr lang="en-US" altLang="en-US" smtClean="0">
                <a:solidFill>
                  <a:srgbClr val="000000"/>
                </a:solidFill>
                <a:latin typeface="Arial" charset="0"/>
              </a:rPr>
              <a:pPr/>
              <a:t>13</a:t>
            </a:fld>
            <a:endParaRPr lang="en-US" altLang="en-US" smtClean="0">
              <a:solidFill>
                <a:srgbClr val="000000"/>
              </a:solidFill>
              <a:latin typeface="Arial" charset="0"/>
            </a:endParaRPr>
          </a:p>
        </p:txBody>
      </p:sp>
      <p:sp>
        <p:nvSpPr>
          <p:cNvPr id="5124" name="Rectangle 2"/>
          <p:cNvSpPr>
            <a:spLocks noGrp="1" noChangeArrowheads="1"/>
          </p:cNvSpPr>
          <p:nvPr>
            <p:ph type="title"/>
          </p:nvPr>
        </p:nvSpPr>
        <p:spPr>
          <a:xfrm>
            <a:off x="1981200" y="533400"/>
            <a:ext cx="9601200" cy="914400"/>
          </a:xfrm>
        </p:spPr>
        <p:txBody>
          <a:bodyPr/>
          <a:lstStyle/>
          <a:p>
            <a:pPr eaLnBrk="1" hangingPunct="1"/>
            <a:r>
              <a:rPr lang="en-US" altLang="en-US" sz="2400" dirty="0">
                <a:latin typeface="Arial" panose="020B0604020202020204" pitchFamily="34" charset="0"/>
                <a:cs typeface="Arial" panose="020B0604020202020204" pitchFamily="34" charset="0"/>
              </a:rPr>
              <a:t>Background</a:t>
            </a:r>
            <a:r>
              <a:rPr lang="en-US" altLang="en-US" sz="3200" dirty="0">
                <a:latin typeface="Arial" panose="020B0604020202020204" pitchFamily="34" charset="0"/>
                <a:cs typeface="Arial" panose="020B0604020202020204" pitchFamily="34" charset="0"/>
              </a:rPr>
              <a:t> </a:t>
            </a:r>
          </a:p>
        </p:txBody>
      </p:sp>
      <p:sp>
        <p:nvSpPr>
          <p:cNvPr id="5125" name="Rectangle 3"/>
          <p:cNvSpPr>
            <a:spLocks noGrp="1" noChangeArrowheads="1"/>
          </p:cNvSpPr>
          <p:nvPr>
            <p:ph type="body" idx="1"/>
          </p:nvPr>
        </p:nvSpPr>
        <p:spPr>
          <a:xfrm>
            <a:off x="609600" y="1801091"/>
            <a:ext cx="10972800" cy="4253635"/>
          </a:xfrm>
        </p:spPr>
        <p:txBody>
          <a:bodyPr/>
          <a:lstStyle/>
          <a:p>
            <a:pPr eaLnBrk="1" hangingPunct="1">
              <a:lnSpc>
                <a:spcPct val="90000"/>
              </a:lnSpc>
              <a:spcBef>
                <a:spcPct val="0"/>
              </a:spcBef>
              <a:spcAft>
                <a:spcPct val="25000"/>
              </a:spcAft>
              <a:buSzTx/>
              <a:buFont typeface="Wingdings" pitchFamily="2" charset="2"/>
              <a:buNone/>
            </a:pPr>
            <a:r>
              <a:rPr lang="en-US" altLang="en-US" sz="2000" dirty="0"/>
              <a:t>	</a:t>
            </a:r>
            <a:r>
              <a:rPr lang="en-US" altLang="en-US" sz="2000" dirty="0">
                <a:latin typeface="Arial" panose="020B0604020202020204" pitchFamily="34" charset="0"/>
                <a:cs typeface="Arial" panose="020B0604020202020204" pitchFamily="34" charset="0"/>
              </a:rPr>
              <a:t>Support Packs</a:t>
            </a:r>
          </a:p>
          <a:p>
            <a:pPr eaLnBrk="1" hangingPunct="1">
              <a:lnSpc>
                <a:spcPct val="90000"/>
              </a:lnSpc>
              <a:spcBef>
                <a:spcPct val="0"/>
              </a:spcBef>
              <a:spcAft>
                <a:spcPct val="25000"/>
              </a:spcAft>
              <a:buSzTx/>
              <a:buFont typeface="Wingdings" pitchFamily="2" charset="2"/>
              <a:buNone/>
            </a:pPr>
            <a:endParaRPr lang="en-US" altLang="en-US" sz="2000" dirty="0"/>
          </a:p>
          <a:p>
            <a:pPr lvl="1" eaLnBrk="1" hangingPunct="1">
              <a:lnSpc>
                <a:spcPct val="90000"/>
              </a:lnSpc>
              <a:spcBef>
                <a:spcPct val="0"/>
              </a:spcBef>
              <a:spcAft>
                <a:spcPct val="25000"/>
              </a:spcAft>
              <a:buSzTx/>
              <a:buFont typeface="Wingdings" pitchFamily="2" charset="2"/>
              <a:buChar char="v"/>
            </a:pPr>
            <a:r>
              <a:rPr lang="en-US" altLang="en-US" sz="1800" dirty="0">
                <a:latin typeface="Arial" panose="020B0604020202020204" pitchFamily="34" charset="0"/>
                <a:cs typeface="Arial" panose="020B0604020202020204" pitchFamily="34" charset="0"/>
              </a:rPr>
              <a:t>We all know what they are, periodic releases of system changes and corrections by SAP.</a:t>
            </a:r>
          </a:p>
          <a:p>
            <a:pPr lvl="1" eaLnBrk="1" hangingPunct="1">
              <a:lnSpc>
                <a:spcPct val="90000"/>
              </a:lnSpc>
              <a:spcBef>
                <a:spcPct val="0"/>
              </a:spcBef>
              <a:spcAft>
                <a:spcPct val="25000"/>
              </a:spcAft>
              <a:buSzTx/>
              <a:buFont typeface="Wingdings" pitchFamily="2" charset="2"/>
              <a:buNone/>
            </a:pPr>
            <a:endParaRPr lang="en-US" altLang="en-US" sz="1800" dirty="0">
              <a:latin typeface="Arial" panose="020B0604020202020204" pitchFamily="34" charset="0"/>
              <a:cs typeface="Arial" panose="020B0604020202020204" pitchFamily="34" charset="0"/>
            </a:endParaRPr>
          </a:p>
          <a:p>
            <a:pPr lvl="1" eaLnBrk="1" hangingPunct="1">
              <a:lnSpc>
                <a:spcPct val="90000"/>
              </a:lnSpc>
              <a:spcBef>
                <a:spcPct val="0"/>
              </a:spcBef>
              <a:spcAft>
                <a:spcPct val="25000"/>
              </a:spcAft>
              <a:buSzTx/>
              <a:buFont typeface="Wingdings" pitchFamily="2" charset="2"/>
              <a:buChar char="v"/>
            </a:pPr>
            <a:r>
              <a:rPr lang="en-US" altLang="en-US" sz="1800" dirty="0">
                <a:latin typeface="Arial" panose="020B0604020202020204" pitchFamily="34" charset="0"/>
                <a:cs typeface="Arial" panose="020B0604020202020204" pitchFamily="34" charset="0"/>
              </a:rPr>
              <a:t>Rather than apply these support packs when released we collect the Support Packs for a single installation at year end in an effort to minimize business interruption.</a:t>
            </a:r>
          </a:p>
          <a:p>
            <a:pPr lvl="1" eaLnBrk="1" hangingPunct="1">
              <a:lnSpc>
                <a:spcPct val="90000"/>
              </a:lnSpc>
              <a:spcBef>
                <a:spcPct val="0"/>
              </a:spcBef>
              <a:spcAft>
                <a:spcPct val="25000"/>
              </a:spcAft>
              <a:buSzTx/>
              <a:buFont typeface="Wingdings" pitchFamily="2" charset="2"/>
              <a:buNone/>
            </a:pPr>
            <a:r>
              <a:rPr lang="en-US" altLang="en-US" sz="1800" dirty="0">
                <a:latin typeface="Arial" panose="020B0604020202020204" pitchFamily="34" charset="0"/>
                <a:cs typeface="Arial" panose="020B0604020202020204" pitchFamily="34" charset="0"/>
              </a:rPr>
              <a:t> </a:t>
            </a:r>
          </a:p>
          <a:p>
            <a:pPr lvl="1" eaLnBrk="1" hangingPunct="1">
              <a:lnSpc>
                <a:spcPct val="90000"/>
              </a:lnSpc>
              <a:spcBef>
                <a:spcPct val="0"/>
              </a:spcBef>
              <a:spcAft>
                <a:spcPct val="25000"/>
              </a:spcAft>
              <a:buSzTx/>
              <a:buFont typeface="Wingdings" pitchFamily="2" charset="2"/>
              <a:buChar char="v"/>
            </a:pPr>
            <a:r>
              <a:rPr lang="en-US" altLang="en-US" sz="1800" dirty="0">
                <a:latin typeface="Arial" panose="020B0604020202020204" pitchFamily="34" charset="0"/>
                <a:cs typeface="Arial" panose="020B0604020202020204" pitchFamily="34" charset="0"/>
              </a:rPr>
              <a:t>The timing of our process is driven by SAP’s release of its year end support pack, typically in mid-October, which contains the base level necessary for the successful execution of SAP’s delivered year end tax reporting functionality (AP and Payroll) and stages the system for regulatory changes for the upcoming calendar year.</a:t>
            </a:r>
          </a:p>
          <a:p>
            <a:pPr eaLnBrk="1" hangingPunct="1">
              <a:lnSpc>
                <a:spcPct val="90000"/>
              </a:lnSpc>
              <a:spcBef>
                <a:spcPct val="0"/>
              </a:spcBef>
              <a:spcAft>
                <a:spcPct val="25000"/>
              </a:spcAft>
              <a:buSzTx/>
              <a:buFont typeface="Wingdings" pitchFamily="2" charset="2"/>
              <a:buNone/>
            </a:pPr>
            <a:endParaRPr lang="en-US" altLang="en-US" sz="2000" dirty="0"/>
          </a:p>
        </p:txBody>
      </p:sp>
    </p:spTree>
    <p:extLst>
      <p:ext uri="{BB962C8B-B14F-4D97-AF65-F5344CB8AC3E}">
        <p14:creationId xmlns:p14="http://schemas.microsoft.com/office/powerpoint/2010/main" val="792225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125">
                                            <p:txEl>
                                              <p:pRg st="2" end="2"/>
                                            </p:txEl>
                                          </p:spTgt>
                                        </p:tgtEl>
                                        <p:attrNameLst>
                                          <p:attrName>style.visibility</p:attrName>
                                        </p:attrNameLst>
                                      </p:cBhvr>
                                      <p:to>
                                        <p:strVal val="visible"/>
                                      </p:to>
                                    </p:set>
                                    <p:animEffect transition="in" filter="circle(in)">
                                      <p:cBhvr>
                                        <p:cTn id="7" dur="2000"/>
                                        <p:tgtEl>
                                          <p:spTgt spid="5125">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5125">
                                            <p:txEl>
                                              <p:pRg st="4" end="4"/>
                                            </p:txEl>
                                          </p:spTgt>
                                        </p:tgtEl>
                                        <p:attrNameLst>
                                          <p:attrName>style.visibility</p:attrName>
                                        </p:attrNameLst>
                                      </p:cBhvr>
                                      <p:to>
                                        <p:strVal val="visible"/>
                                      </p:to>
                                    </p:set>
                                    <p:animEffect transition="in" filter="circle(in)">
                                      <p:cBhvr>
                                        <p:cTn id="12" dur="2000"/>
                                        <p:tgtEl>
                                          <p:spTgt spid="5125">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5125">
                                            <p:txEl>
                                              <p:pRg st="6" end="6"/>
                                            </p:txEl>
                                          </p:spTgt>
                                        </p:tgtEl>
                                        <p:attrNameLst>
                                          <p:attrName>style.visibility</p:attrName>
                                        </p:attrNameLst>
                                      </p:cBhvr>
                                      <p:to>
                                        <p:strVal val="visible"/>
                                      </p:to>
                                    </p:set>
                                    <p:animEffect transition="in" filter="circle(in)">
                                      <p:cBhvr>
                                        <p:cTn id="17" dur="2000"/>
                                        <p:tgtEl>
                                          <p:spTgt spid="512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78BAEDC-3DED-4E09-ADA4-0630B0D0BFD1}" type="datetime1">
              <a:rPr lang="en-US" altLang="en-US" smtClean="0">
                <a:solidFill>
                  <a:srgbClr val="000000"/>
                </a:solidFill>
                <a:latin typeface="Arial" charset="0"/>
              </a:rPr>
              <a:pPr/>
              <a:t>9/15/2015</a:t>
            </a:fld>
            <a:endParaRPr lang="en-US" altLang="en-US" smtClean="0">
              <a:solidFill>
                <a:srgbClr val="000000"/>
              </a:solidFill>
              <a:latin typeface="Arial" charset="0"/>
            </a:endParaRPr>
          </a:p>
        </p:txBody>
      </p:sp>
      <p:sp>
        <p:nvSpPr>
          <p:cNvPr id="614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EAF8956-C038-441A-97A9-C2A3CE107735}" type="slidenum">
              <a:rPr lang="en-US" altLang="en-US" smtClean="0">
                <a:solidFill>
                  <a:srgbClr val="000000"/>
                </a:solidFill>
                <a:latin typeface="Arial" charset="0"/>
              </a:rPr>
              <a:pPr/>
              <a:t>14</a:t>
            </a:fld>
            <a:endParaRPr lang="en-US" altLang="en-US" smtClean="0">
              <a:solidFill>
                <a:srgbClr val="000000"/>
              </a:solidFill>
              <a:latin typeface="Arial" charset="0"/>
            </a:endParaRPr>
          </a:p>
        </p:txBody>
      </p:sp>
      <p:sp>
        <p:nvSpPr>
          <p:cNvPr id="6148" name="Rectangle 2"/>
          <p:cNvSpPr>
            <a:spLocks noGrp="1" noChangeArrowheads="1"/>
          </p:cNvSpPr>
          <p:nvPr>
            <p:ph type="title"/>
          </p:nvPr>
        </p:nvSpPr>
        <p:spPr>
          <a:xfrm>
            <a:off x="1981200" y="533400"/>
            <a:ext cx="8229600" cy="914400"/>
          </a:xfrm>
        </p:spPr>
        <p:txBody>
          <a:bodyPr/>
          <a:lstStyle/>
          <a:p>
            <a:pPr eaLnBrk="1" hangingPunct="1"/>
            <a:r>
              <a:rPr lang="en-US" altLang="en-US" sz="2000" dirty="0">
                <a:latin typeface="Arial" panose="020B0604020202020204" pitchFamily="34" charset="0"/>
                <a:cs typeface="Arial" panose="020B0604020202020204" pitchFamily="34" charset="0"/>
              </a:rPr>
              <a:t>Background </a:t>
            </a:r>
          </a:p>
        </p:txBody>
      </p:sp>
      <p:sp>
        <p:nvSpPr>
          <p:cNvPr id="6149" name="Rectangle 3"/>
          <p:cNvSpPr>
            <a:spLocks noGrp="1" noChangeArrowheads="1"/>
          </p:cNvSpPr>
          <p:nvPr>
            <p:ph type="body" idx="1"/>
          </p:nvPr>
        </p:nvSpPr>
        <p:spPr>
          <a:xfrm>
            <a:off x="2057399" y="1828801"/>
            <a:ext cx="8485909" cy="4225925"/>
          </a:xfrm>
        </p:spPr>
        <p:txBody>
          <a:bodyPr/>
          <a:lstStyle/>
          <a:p>
            <a:pPr eaLnBrk="1" hangingPunct="1">
              <a:lnSpc>
                <a:spcPct val="90000"/>
              </a:lnSpc>
              <a:spcBef>
                <a:spcPct val="0"/>
              </a:spcBef>
              <a:spcAft>
                <a:spcPct val="25000"/>
              </a:spcAft>
              <a:buSzTx/>
              <a:buFont typeface="Wingdings" pitchFamily="2" charset="2"/>
              <a:buNone/>
            </a:pPr>
            <a:r>
              <a:rPr lang="en-US" altLang="en-US" sz="2000" dirty="0" smtClean="0">
                <a:latin typeface="Arial" panose="020B0604020202020204" pitchFamily="34" charset="0"/>
                <a:cs typeface="Arial" panose="020B0604020202020204" pitchFamily="34" charset="0"/>
              </a:rPr>
              <a:t>What </a:t>
            </a:r>
            <a:r>
              <a:rPr lang="en-US" altLang="en-US" sz="2000" dirty="0">
                <a:latin typeface="Arial" panose="020B0604020202020204" pitchFamily="34" charset="0"/>
                <a:cs typeface="Arial" panose="020B0604020202020204" pitchFamily="34" charset="0"/>
              </a:rPr>
              <a:t>are the benefits of applying Support Packs and the </a:t>
            </a:r>
            <a:r>
              <a:rPr lang="en-US" altLang="en-US" sz="2000" dirty="0" smtClean="0">
                <a:latin typeface="Arial" panose="020B0604020202020204" pitchFamily="34" charset="0"/>
                <a:cs typeface="Arial" panose="020B0604020202020204" pitchFamily="34" charset="0"/>
              </a:rPr>
              <a:t>process itself?</a:t>
            </a:r>
          </a:p>
          <a:p>
            <a:pPr eaLnBrk="1" hangingPunct="1">
              <a:lnSpc>
                <a:spcPct val="90000"/>
              </a:lnSpc>
              <a:spcBef>
                <a:spcPct val="0"/>
              </a:spcBef>
              <a:spcAft>
                <a:spcPct val="25000"/>
              </a:spcAft>
              <a:buSzTx/>
              <a:buFont typeface="Wingdings" pitchFamily="2" charset="2"/>
              <a:buNone/>
            </a:pPr>
            <a:endParaRPr lang="en-US" altLang="en-US" sz="2000" dirty="0">
              <a:latin typeface="Arial" panose="020B0604020202020204" pitchFamily="34" charset="0"/>
              <a:cs typeface="Arial" panose="020B0604020202020204" pitchFamily="34" charset="0"/>
            </a:endParaRPr>
          </a:p>
          <a:p>
            <a:pPr lvl="1" eaLnBrk="1" hangingPunct="1">
              <a:lnSpc>
                <a:spcPct val="90000"/>
              </a:lnSpc>
              <a:spcBef>
                <a:spcPct val="0"/>
              </a:spcBef>
              <a:spcAft>
                <a:spcPct val="25000"/>
              </a:spcAft>
              <a:buClr>
                <a:schemeClr val="bg2"/>
              </a:buClr>
              <a:buSzTx/>
              <a:buFont typeface="Wingdings" pitchFamily="2" charset="2"/>
              <a:buChar char="v"/>
            </a:pPr>
            <a:r>
              <a:rPr lang="en-US" altLang="en-US" sz="1600" dirty="0">
                <a:latin typeface="Arial" panose="020B0604020202020204" pitchFamily="34" charset="0"/>
                <a:cs typeface="Arial" panose="020B0604020202020204" pitchFamily="34" charset="0"/>
              </a:rPr>
              <a:t>MIT will be able to successfully file its year end tax returns (W2s, 1099s, 1042s).</a:t>
            </a:r>
          </a:p>
          <a:p>
            <a:pPr lvl="1" eaLnBrk="1" hangingPunct="1">
              <a:lnSpc>
                <a:spcPct val="90000"/>
              </a:lnSpc>
              <a:spcBef>
                <a:spcPct val="0"/>
              </a:spcBef>
              <a:spcAft>
                <a:spcPct val="25000"/>
              </a:spcAft>
              <a:buClr>
                <a:schemeClr val="bg2"/>
              </a:buClr>
              <a:buSzTx/>
              <a:buFont typeface="Wingdings" pitchFamily="2" charset="2"/>
              <a:buNone/>
            </a:pPr>
            <a:endParaRPr lang="en-US" altLang="en-US" sz="1600" dirty="0">
              <a:latin typeface="Arial" panose="020B0604020202020204" pitchFamily="34" charset="0"/>
              <a:cs typeface="Arial" panose="020B0604020202020204" pitchFamily="34" charset="0"/>
            </a:endParaRPr>
          </a:p>
          <a:p>
            <a:pPr lvl="1" eaLnBrk="1" hangingPunct="1">
              <a:lnSpc>
                <a:spcPct val="90000"/>
              </a:lnSpc>
              <a:spcBef>
                <a:spcPct val="0"/>
              </a:spcBef>
              <a:spcAft>
                <a:spcPct val="25000"/>
              </a:spcAft>
              <a:buClr>
                <a:schemeClr val="bg2"/>
              </a:buClr>
              <a:buSzTx/>
              <a:buFont typeface="Wingdings" pitchFamily="2" charset="2"/>
              <a:buChar char="v"/>
            </a:pPr>
            <a:r>
              <a:rPr lang="en-US" altLang="en-US" sz="1600" dirty="0">
                <a:latin typeface="Arial" panose="020B0604020202020204" pitchFamily="34" charset="0"/>
                <a:cs typeface="Arial" panose="020B0604020202020204" pitchFamily="34" charset="0"/>
              </a:rPr>
              <a:t>MIT will be able to apply future regulatory changes with minimal interruption.</a:t>
            </a:r>
          </a:p>
          <a:p>
            <a:pPr lvl="1" eaLnBrk="1" hangingPunct="1">
              <a:lnSpc>
                <a:spcPct val="90000"/>
              </a:lnSpc>
              <a:spcBef>
                <a:spcPct val="0"/>
              </a:spcBef>
              <a:spcAft>
                <a:spcPct val="25000"/>
              </a:spcAft>
              <a:buClr>
                <a:schemeClr val="bg2"/>
              </a:buClr>
              <a:buSzTx/>
              <a:buFont typeface="Wingdings" pitchFamily="2" charset="2"/>
              <a:buNone/>
            </a:pPr>
            <a:endParaRPr lang="en-US" altLang="en-US" sz="1600" dirty="0">
              <a:latin typeface="Arial" panose="020B0604020202020204" pitchFamily="34" charset="0"/>
              <a:cs typeface="Arial" panose="020B0604020202020204" pitchFamily="34" charset="0"/>
            </a:endParaRPr>
          </a:p>
          <a:p>
            <a:pPr lvl="1" eaLnBrk="1" hangingPunct="1">
              <a:lnSpc>
                <a:spcPct val="90000"/>
              </a:lnSpc>
              <a:spcBef>
                <a:spcPct val="0"/>
              </a:spcBef>
              <a:spcAft>
                <a:spcPct val="25000"/>
              </a:spcAft>
              <a:buClr>
                <a:schemeClr val="bg2"/>
              </a:buClr>
              <a:buSzTx/>
              <a:buFont typeface="Wingdings" pitchFamily="2" charset="2"/>
              <a:buChar char="v"/>
            </a:pPr>
            <a:r>
              <a:rPr lang="en-US" altLang="en-US" sz="1600" dirty="0">
                <a:latin typeface="Arial" panose="020B0604020202020204" pitchFamily="34" charset="0"/>
                <a:cs typeface="Arial" panose="020B0604020202020204" pitchFamily="34" charset="0"/>
              </a:rPr>
              <a:t>It is an opportunity to keep all functional areas current.</a:t>
            </a:r>
          </a:p>
          <a:p>
            <a:pPr lvl="1" eaLnBrk="1" hangingPunct="1">
              <a:lnSpc>
                <a:spcPct val="90000"/>
              </a:lnSpc>
              <a:spcBef>
                <a:spcPct val="0"/>
              </a:spcBef>
              <a:spcAft>
                <a:spcPct val="25000"/>
              </a:spcAft>
              <a:buClr>
                <a:schemeClr val="bg2"/>
              </a:buClr>
              <a:buSzTx/>
              <a:buFont typeface="Wingdings" pitchFamily="2" charset="2"/>
              <a:buNone/>
            </a:pPr>
            <a:endParaRPr lang="en-US" altLang="en-US" sz="1600" dirty="0">
              <a:latin typeface="Arial" panose="020B0604020202020204" pitchFamily="34" charset="0"/>
              <a:cs typeface="Arial" panose="020B0604020202020204" pitchFamily="34" charset="0"/>
            </a:endParaRPr>
          </a:p>
          <a:p>
            <a:pPr lvl="1" eaLnBrk="1" hangingPunct="1">
              <a:lnSpc>
                <a:spcPct val="90000"/>
              </a:lnSpc>
              <a:spcBef>
                <a:spcPct val="0"/>
              </a:spcBef>
              <a:spcAft>
                <a:spcPct val="25000"/>
              </a:spcAft>
              <a:buClr>
                <a:schemeClr val="bg2"/>
              </a:buClr>
              <a:buSzTx/>
              <a:buFont typeface="Wingdings" pitchFamily="2" charset="2"/>
              <a:buChar char="v"/>
            </a:pPr>
            <a:r>
              <a:rPr lang="en-US" altLang="en-US" sz="1600" dirty="0">
                <a:latin typeface="Arial" panose="020B0604020202020204" pitchFamily="34" charset="0"/>
                <a:cs typeface="Arial" panose="020B0604020202020204" pitchFamily="34" charset="0"/>
              </a:rPr>
              <a:t>It adheres to SAP’s support recommendations.</a:t>
            </a:r>
          </a:p>
          <a:p>
            <a:pPr lvl="1" eaLnBrk="1" hangingPunct="1">
              <a:lnSpc>
                <a:spcPct val="90000"/>
              </a:lnSpc>
              <a:spcBef>
                <a:spcPct val="0"/>
              </a:spcBef>
              <a:spcAft>
                <a:spcPct val="25000"/>
              </a:spcAft>
              <a:buClr>
                <a:schemeClr val="bg2"/>
              </a:buClr>
              <a:buSzTx/>
              <a:buFont typeface="Wingdings" pitchFamily="2" charset="2"/>
              <a:buChar char="v"/>
            </a:pPr>
            <a:endParaRPr lang="en-US" altLang="en-US" sz="1600" dirty="0">
              <a:latin typeface="Arial" panose="020B0604020202020204" pitchFamily="34" charset="0"/>
              <a:cs typeface="Arial" panose="020B0604020202020204" pitchFamily="34" charset="0"/>
            </a:endParaRPr>
          </a:p>
          <a:p>
            <a:pPr lvl="1" eaLnBrk="1" hangingPunct="1">
              <a:lnSpc>
                <a:spcPct val="90000"/>
              </a:lnSpc>
              <a:spcBef>
                <a:spcPct val="0"/>
              </a:spcBef>
              <a:spcAft>
                <a:spcPct val="25000"/>
              </a:spcAft>
              <a:buClr>
                <a:schemeClr val="bg2"/>
              </a:buClr>
              <a:buSzTx/>
              <a:buFont typeface="Wingdings" pitchFamily="2" charset="2"/>
              <a:buChar char="v"/>
            </a:pPr>
            <a:r>
              <a:rPr lang="en-US" altLang="en-US" sz="1600" dirty="0">
                <a:latin typeface="Arial" panose="020B0604020202020204" pitchFamily="34" charset="0"/>
                <a:cs typeface="Arial" panose="020B0604020202020204" pitchFamily="34" charset="0"/>
              </a:rPr>
              <a:t>It provides a solid organizational exercise in testing.</a:t>
            </a:r>
          </a:p>
          <a:p>
            <a:pPr lvl="1" eaLnBrk="1" hangingPunct="1">
              <a:lnSpc>
                <a:spcPct val="90000"/>
              </a:lnSpc>
              <a:spcBef>
                <a:spcPct val="0"/>
              </a:spcBef>
              <a:spcAft>
                <a:spcPct val="25000"/>
              </a:spcAft>
              <a:buClr>
                <a:schemeClr val="bg2"/>
              </a:buClr>
              <a:buSzTx/>
              <a:buFont typeface="Wingdings" pitchFamily="2" charset="2"/>
              <a:buNone/>
            </a:pPr>
            <a:endParaRPr lang="en-US" altLang="en-US" sz="1600" dirty="0">
              <a:latin typeface="Arial" panose="020B0604020202020204" pitchFamily="34" charset="0"/>
              <a:cs typeface="Arial" panose="020B0604020202020204" pitchFamily="34" charset="0"/>
            </a:endParaRPr>
          </a:p>
          <a:p>
            <a:pPr lvl="1" eaLnBrk="1" hangingPunct="1">
              <a:lnSpc>
                <a:spcPct val="90000"/>
              </a:lnSpc>
              <a:spcBef>
                <a:spcPct val="0"/>
              </a:spcBef>
              <a:spcAft>
                <a:spcPct val="25000"/>
              </a:spcAft>
              <a:buClr>
                <a:schemeClr val="bg2"/>
              </a:buClr>
              <a:buSzTx/>
              <a:buFont typeface="Wingdings" pitchFamily="2" charset="2"/>
              <a:buChar char="v"/>
            </a:pPr>
            <a:r>
              <a:rPr lang="en-US" altLang="en-US" sz="1600" dirty="0">
                <a:latin typeface="Arial" panose="020B0604020202020204" pitchFamily="34" charset="0"/>
                <a:cs typeface="Arial" panose="020B0604020202020204" pitchFamily="34" charset="0"/>
              </a:rPr>
              <a:t>Ensures up to date test scripts for chosen transaction</a:t>
            </a:r>
            <a:r>
              <a:rPr lang="en-US" altLang="en-US" sz="1600" dirty="0"/>
              <a:t>.</a:t>
            </a:r>
          </a:p>
        </p:txBody>
      </p:sp>
    </p:spTree>
    <p:extLst>
      <p:ext uri="{BB962C8B-B14F-4D97-AF65-F5344CB8AC3E}">
        <p14:creationId xmlns:p14="http://schemas.microsoft.com/office/powerpoint/2010/main" val="29345035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9E5BC889-971B-47B2-89B3-42EACCB6E83B}" type="datetime1">
              <a:rPr lang="en-US" altLang="en-US" smtClean="0">
                <a:solidFill>
                  <a:srgbClr val="000000"/>
                </a:solidFill>
                <a:latin typeface="Arial" charset="0"/>
              </a:rPr>
              <a:pPr/>
              <a:t>9/15/2015</a:t>
            </a:fld>
            <a:endParaRPr lang="en-US" altLang="en-US" smtClean="0">
              <a:solidFill>
                <a:srgbClr val="000000"/>
              </a:solidFill>
              <a:latin typeface="Arial" charset="0"/>
            </a:endParaRPr>
          </a:p>
        </p:txBody>
      </p:sp>
      <p:sp>
        <p:nvSpPr>
          <p:cNvPr id="717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8E83B8C-4F87-4381-AA7B-9B4BD26969C4}" type="slidenum">
              <a:rPr lang="en-US" altLang="en-US" smtClean="0">
                <a:solidFill>
                  <a:srgbClr val="000000"/>
                </a:solidFill>
                <a:latin typeface="Arial" charset="0"/>
              </a:rPr>
              <a:pPr/>
              <a:t>15</a:t>
            </a:fld>
            <a:endParaRPr lang="en-US" altLang="en-US" smtClean="0">
              <a:solidFill>
                <a:srgbClr val="000000"/>
              </a:solidFill>
              <a:latin typeface="Arial" charset="0"/>
            </a:endParaRPr>
          </a:p>
        </p:txBody>
      </p:sp>
      <p:sp>
        <p:nvSpPr>
          <p:cNvPr id="7172" name="Rectangle 2"/>
          <p:cNvSpPr>
            <a:spLocks noGrp="1" noChangeArrowheads="1"/>
          </p:cNvSpPr>
          <p:nvPr>
            <p:ph type="title"/>
          </p:nvPr>
        </p:nvSpPr>
        <p:spPr/>
        <p:txBody>
          <a:bodyPr/>
          <a:lstStyle/>
          <a:p>
            <a:pPr eaLnBrk="1" hangingPunct="1"/>
            <a:r>
              <a:rPr lang="en-US" altLang="en-US" sz="2800" dirty="0" smtClean="0">
                <a:latin typeface="Arial" panose="020B0604020202020204" pitchFamily="34" charset="0"/>
                <a:cs typeface="Arial" panose="020B0604020202020204" pitchFamily="34" charset="0"/>
              </a:rPr>
              <a:t>Support Packs</a:t>
            </a:r>
            <a:endParaRPr lang="en-US" altLang="en-US" sz="2800" dirty="0">
              <a:latin typeface="Arial" panose="020B0604020202020204" pitchFamily="34" charset="0"/>
              <a:cs typeface="Arial" panose="020B0604020202020204" pitchFamily="34" charset="0"/>
            </a:endParaRPr>
          </a:p>
        </p:txBody>
      </p:sp>
      <p:sp>
        <p:nvSpPr>
          <p:cNvPr id="7173" name="Rectangle 3"/>
          <p:cNvSpPr>
            <a:spLocks noGrp="1" noChangeArrowheads="1"/>
          </p:cNvSpPr>
          <p:nvPr>
            <p:ph type="body" idx="1"/>
          </p:nvPr>
        </p:nvSpPr>
        <p:spPr>
          <a:xfrm>
            <a:off x="609600" y="2466109"/>
            <a:ext cx="10972800" cy="3664817"/>
          </a:xfrm>
        </p:spPr>
        <p:txBody>
          <a:bodyPr/>
          <a:lstStyle/>
          <a:p>
            <a:pPr eaLnBrk="1" hangingPunct="1">
              <a:lnSpc>
                <a:spcPct val="90000"/>
              </a:lnSpc>
              <a:spcBef>
                <a:spcPct val="25000"/>
              </a:spcBef>
              <a:buFont typeface="Wingdings" pitchFamily="2" charset="2"/>
              <a:buNone/>
            </a:pPr>
            <a:endParaRPr lang="en-US" altLang="en-US" sz="1800" b="1" dirty="0"/>
          </a:p>
          <a:p>
            <a:pPr eaLnBrk="1" hangingPunct="1">
              <a:lnSpc>
                <a:spcPct val="90000"/>
              </a:lnSpc>
              <a:spcBef>
                <a:spcPct val="25000"/>
              </a:spcBef>
              <a:buFont typeface="Wingdings" pitchFamily="2" charset="2"/>
              <a:buNone/>
            </a:pPr>
            <a:endParaRPr lang="en-US" altLang="en-US" sz="1800" b="1" dirty="0"/>
          </a:p>
          <a:p>
            <a:pPr eaLnBrk="1" hangingPunct="1">
              <a:lnSpc>
                <a:spcPct val="90000"/>
              </a:lnSpc>
              <a:spcBef>
                <a:spcPct val="25000"/>
              </a:spcBef>
              <a:buFont typeface="Wingdings" pitchFamily="2" charset="2"/>
              <a:buNone/>
            </a:pPr>
            <a:endParaRPr lang="en-US" altLang="en-US" sz="1800" b="1" dirty="0"/>
          </a:p>
        </p:txBody>
      </p:sp>
      <p:pic>
        <p:nvPicPr>
          <p:cNvPr id="3" name="Picture 2"/>
          <p:cNvPicPr>
            <a:picLocks noChangeAspect="1"/>
          </p:cNvPicPr>
          <p:nvPr/>
        </p:nvPicPr>
        <p:blipFill>
          <a:blip r:embed="rId3"/>
          <a:stretch>
            <a:fillRect/>
          </a:stretch>
        </p:blipFill>
        <p:spPr>
          <a:xfrm>
            <a:off x="609600" y="1793874"/>
            <a:ext cx="11563350" cy="4419600"/>
          </a:xfrm>
          <a:prstGeom prst="rect">
            <a:avLst/>
          </a:prstGeom>
        </p:spPr>
      </p:pic>
    </p:spTree>
    <p:extLst>
      <p:ext uri="{BB962C8B-B14F-4D97-AF65-F5344CB8AC3E}">
        <p14:creationId xmlns:p14="http://schemas.microsoft.com/office/powerpoint/2010/main" val="34565748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C26693E4-5C84-45DE-B20D-52744DC25A67}" type="datetime1">
              <a:rPr lang="en-US" altLang="en-US" smtClean="0">
                <a:solidFill>
                  <a:srgbClr val="000000"/>
                </a:solidFill>
                <a:latin typeface="Arial" charset="0"/>
              </a:rPr>
              <a:pPr/>
              <a:t>9/15/2015</a:t>
            </a:fld>
            <a:endParaRPr lang="en-US" altLang="en-US" smtClean="0">
              <a:solidFill>
                <a:srgbClr val="000000"/>
              </a:solidFill>
              <a:latin typeface="Arial" charset="0"/>
            </a:endParaRPr>
          </a:p>
        </p:txBody>
      </p:sp>
      <p:sp>
        <p:nvSpPr>
          <p:cNvPr id="921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21EA1AD5-DE08-4026-921E-B5C61A4F91AD}" type="slidenum">
              <a:rPr lang="en-US" altLang="en-US" smtClean="0">
                <a:solidFill>
                  <a:srgbClr val="000000"/>
                </a:solidFill>
                <a:latin typeface="Arial" charset="0"/>
              </a:rPr>
              <a:pPr/>
              <a:t>16</a:t>
            </a:fld>
            <a:endParaRPr lang="en-US" altLang="en-US" smtClean="0">
              <a:solidFill>
                <a:srgbClr val="000000"/>
              </a:solidFill>
              <a:latin typeface="Arial" charset="0"/>
            </a:endParaRPr>
          </a:p>
        </p:txBody>
      </p:sp>
      <p:sp>
        <p:nvSpPr>
          <p:cNvPr id="9220" name="Rectangle 2"/>
          <p:cNvSpPr>
            <a:spLocks noGrp="1" noChangeArrowheads="1"/>
          </p:cNvSpPr>
          <p:nvPr>
            <p:ph type="title"/>
          </p:nvPr>
        </p:nvSpPr>
        <p:spPr/>
        <p:txBody>
          <a:bodyPr/>
          <a:lstStyle/>
          <a:p>
            <a:pPr eaLnBrk="1" hangingPunct="1">
              <a:lnSpc>
                <a:spcPct val="90000"/>
              </a:lnSpc>
            </a:pPr>
            <a:r>
              <a:rPr lang="en-US" altLang="en-US" sz="2800" dirty="0" smtClean="0">
                <a:latin typeface="Arial" panose="020B0604020202020204" pitchFamily="34" charset="0"/>
                <a:cs typeface="Arial" panose="020B0604020202020204" pitchFamily="34" charset="0"/>
              </a:rPr>
              <a:t>Support Pack Planning</a:t>
            </a:r>
            <a:endParaRPr lang="en-US" altLang="en-US" sz="2800" dirty="0">
              <a:latin typeface="Arial" panose="020B0604020202020204" pitchFamily="34" charset="0"/>
              <a:cs typeface="Arial" panose="020B0604020202020204" pitchFamily="34" charset="0"/>
            </a:endParaRPr>
          </a:p>
        </p:txBody>
      </p:sp>
      <p:sp>
        <p:nvSpPr>
          <p:cNvPr id="9221" name="Rectangle 3"/>
          <p:cNvSpPr>
            <a:spLocks noGrp="1" noChangeArrowheads="1"/>
          </p:cNvSpPr>
          <p:nvPr>
            <p:ph type="body" idx="1"/>
          </p:nvPr>
        </p:nvSpPr>
        <p:spPr/>
        <p:txBody>
          <a:bodyPr/>
          <a:lstStyle/>
          <a:p>
            <a:pPr eaLnBrk="1" hangingPunct="1">
              <a:buFont typeface="Wingdings" pitchFamily="2" charset="2"/>
              <a:buNone/>
            </a:pPr>
            <a:r>
              <a:rPr lang="en-US" altLang="en-US" sz="2000" dirty="0"/>
              <a:t>Lets jump to the project wiki </a:t>
            </a:r>
            <a:r>
              <a:rPr lang="en-US" altLang="en-US" sz="2000" dirty="0" smtClean="0"/>
              <a:t>…</a:t>
            </a:r>
          </a:p>
          <a:p>
            <a:pPr eaLnBrk="1" hangingPunct="1">
              <a:buFont typeface="Wingdings" pitchFamily="2" charset="2"/>
              <a:buNone/>
            </a:pPr>
            <a:endParaRPr lang="en-US" altLang="en-US" sz="1400" dirty="0" smtClean="0"/>
          </a:p>
          <a:p>
            <a:pPr eaLnBrk="1" hangingPunct="1">
              <a:buNone/>
            </a:pPr>
            <a:r>
              <a:rPr lang="en-US" altLang="en-US" sz="1400" dirty="0">
                <a:latin typeface="Arial" panose="020B0604020202020204" pitchFamily="34" charset="0"/>
                <a:cs typeface="Arial" panose="020B0604020202020204" pitchFamily="34" charset="0"/>
              </a:rPr>
              <a:t>	to look at the Team Roles &amp; Responsibilities</a:t>
            </a:r>
          </a:p>
          <a:p>
            <a:pPr eaLnBrk="1" hangingPunct="1">
              <a:buNone/>
            </a:pPr>
            <a:r>
              <a:rPr lang="en-US" altLang="en-US" sz="1400" dirty="0">
                <a:latin typeface="Arial" panose="020B0604020202020204" pitchFamily="34" charset="0"/>
                <a:cs typeface="Arial" panose="020B0604020202020204" pitchFamily="34" charset="0"/>
              </a:rPr>
              <a:t>	to look at the Project Scope</a:t>
            </a:r>
          </a:p>
          <a:p>
            <a:pPr eaLnBrk="1" hangingPunct="1">
              <a:buNone/>
            </a:pPr>
            <a:r>
              <a:rPr lang="en-US" altLang="en-US" sz="1400" dirty="0">
                <a:latin typeface="Arial" panose="020B0604020202020204" pitchFamily="34" charset="0"/>
                <a:cs typeface="Arial" panose="020B0604020202020204" pitchFamily="34" charset="0"/>
              </a:rPr>
              <a:t>	to look at the Technical Landscape</a:t>
            </a:r>
          </a:p>
          <a:p>
            <a:pPr eaLnBrk="1" hangingPunct="1">
              <a:buNone/>
            </a:pPr>
            <a:r>
              <a:rPr lang="en-US" altLang="en-US" sz="1400" dirty="0">
                <a:latin typeface="Arial" panose="020B0604020202020204" pitchFamily="34" charset="0"/>
                <a:cs typeface="Arial" panose="020B0604020202020204" pitchFamily="34" charset="0"/>
              </a:rPr>
              <a:t>	to look at the Schedule</a:t>
            </a:r>
          </a:p>
          <a:p>
            <a:pPr eaLnBrk="1" hangingPunct="1">
              <a:buNone/>
            </a:pPr>
            <a:r>
              <a:rPr lang="en-US" altLang="en-US" sz="1400" dirty="0">
                <a:latin typeface="Arial" panose="020B0604020202020204" pitchFamily="34" charset="0"/>
                <a:cs typeface="Arial" panose="020B0604020202020204" pitchFamily="34" charset="0"/>
              </a:rPr>
              <a:t>	to look at the Project Transport Management Process</a:t>
            </a:r>
          </a:p>
          <a:p>
            <a:pPr eaLnBrk="1" hangingPunct="1">
              <a:buNone/>
            </a:pPr>
            <a:r>
              <a:rPr lang="en-US" altLang="en-US" sz="1400" dirty="0">
                <a:latin typeface="Arial" panose="020B0604020202020204" pitchFamily="34" charset="0"/>
                <a:cs typeface="Arial" panose="020B0604020202020204" pitchFamily="34" charset="0"/>
              </a:rPr>
              <a:t>	to look at the Project Testing Plan</a:t>
            </a:r>
          </a:p>
          <a:p>
            <a:pPr eaLnBrk="1" hangingPunct="1">
              <a:buFont typeface="Wingdings" pitchFamily="2" charset="2"/>
              <a:buNone/>
            </a:pPr>
            <a:endParaRPr lang="en-US" altLang="en-US" sz="1400" dirty="0"/>
          </a:p>
          <a:p>
            <a:pPr eaLnBrk="1" hangingPunct="1">
              <a:buFont typeface="Wingdings" pitchFamily="2" charset="2"/>
              <a:buNone/>
            </a:pPr>
            <a:r>
              <a:rPr lang="en-US" altLang="en-US" sz="1400" dirty="0" smtClean="0">
                <a:hlinkClick r:id="rId3"/>
              </a:rPr>
              <a:t>https://wikis.mit.edu/confluence/pages/viewpage.action?pageId=109837297</a:t>
            </a:r>
            <a:endParaRPr lang="en-US" altLang="en-US" sz="1400" dirty="0"/>
          </a:p>
          <a:p>
            <a:pPr eaLnBrk="1" hangingPunct="1">
              <a:buFont typeface="Wingdings" pitchFamily="2" charset="2"/>
              <a:buNone/>
            </a:pPr>
            <a:r>
              <a:rPr lang="en-US" altLang="en-US" sz="1400" dirty="0"/>
              <a:t>	</a:t>
            </a:r>
            <a:endParaRPr lang="en-US" altLang="en-US" sz="2000" dirty="0"/>
          </a:p>
          <a:p>
            <a:pPr eaLnBrk="1" hangingPunct="1">
              <a:buFont typeface="Wingdings" pitchFamily="2" charset="2"/>
              <a:buNone/>
            </a:pPr>
            <a:endParaRPr lang="en-US" altLang="en-US" sz="2000" dirty="0"/>
          </a:p>
          <a:p>
            <a:pPr eaLnBrk="1" hangingPunct="1">
              <a:buFont typeface="Wingdings" pitchFamily="2" charset="2"/>
              <a:buNone/>
            </a:pPr>
            <a:endParaRPr lang="en-US" altLang="en-US" sz="2000" dirty="0"/>
          </a:p>
        </p:txBody>
      </p:sp>
    </p:spTree>
    <p:extLst>
      <p:ext uri="{BB962C8B-B14F-4D97-AF65-F5344CB8AC3E}">
        <p14:creationId xmlns:p14="http://schemas.microsoft.com/office/powerpoint/2010/main" val="11540004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7647" y="930141"/>
            <a:ext cx="8496000" cy="337830"/>
          </a:xfrm>
        </p:spPr>
        <p:txBody>
          <a:bodyPr/>
          <a:lstStyle/>
          <a:p>
            <a:r>
              <a:rPr lang="en-US" sz="2000" dirty="0" smtClean="0">
                <a:latin typeface="Arial" panose="020B0604020202020204" pitchFamily="34" charset="0"/>
                <a:cs typeface="Arial" panose="020B0604020202020204" pitchFamily="34" charset="0"/>
              </a:rPr>
              <a:t>Present Day Administrative Systems Landscape</a:t>
            </a:r>
            <a:endParaRPr lang="en-US" sz="2000" dirty="0">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54401" y="1686324"/>
            <a:ext cx="7481270" cy="4476090"/>
          </a:xfrm>
          <a:prstGeom prst="rect">
            <a:avLst/>
          </a:prstGeom>
        </p:spPr>
      </p:pic>
    </p:spTree>
    <p:extLst>
      <p:ext uri="{BB962C8B-B14F-4D97-AF65-F5344CB8AC3E}">
        <p14:creationId xmlns:p14="http://schemas.microsoft.com/office/powerpoint/2010/main" val="42115036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18A42FE-1BA3-4176-9CD3-DC62CFC4A1EA}" type="datetime1">
              <a:rPr lang="en-US" altLang="en-US" smtClean="0">
                <a:solidFill>
                  <a:srgbClr val="000000"/>
                </a:solidFill>
                <a:latin typeface="Arial" charset="0"/>
              </a:rPr>
              <a:pPr/>
              <a:t>9/16/2015</a:t>
            </a:fld>
            <a:endParaRPr lang="en-US" altLang="en-US" smtClean="0">
              <a:solidFill>
                <a:srgbClr val="000000"/>
              </a:solidFill>
              <a:latin typeface="Arial" charset="0"/>
            </a:endParaRPr>
          </a:p>
        </p:txBody>
      </p:sp>
      <p:sp>
        <p:nvSpPr>
          <p:cNvPr id="1229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7DB82B7-3D84-4580-84C8-846E62F0AB1D}" type="slidenum">
              <a:rPr lang="en-US" altLang="en-US" smtClean="0">
                <a:solidFill>
                  <a:srgbClr val="000000"/>
                </a:solidFill>
                <a:latin typeface="Arial" charset="0"/>
              </a:rPr>
              <a:pPr/>
              <a:t>18</a:t>
            </a:fld>
            <a:endParaRPr lang="en-US" altLang="en-US" smtClean="0">
              <a:solidFill>
                <a:srgbClr val="000000"/>
              </a:solidFill>
              <a:latin typeface="Arial" charset="0"/>
            </a:endParaRPr>
          </a:p>
        </p:txBody>
      </p:sp>
      <p:sp>
        <p:nvSpPr>
          <p:cNvPr id="12292" name="Rectangle 2"/>
          <p:cNvSpPr>
            <a:spLocks noGrp="1" noChangeArrowheads="1"/>
          </p:cNvSpPr>
          <p:nvPr>
            <p:ph type="title"/>
          </p:nvPr>
        </p:nvSpPr>
        <p:spPr/>
        <p:txBody>
          <a:bodyPr/>
          <a:lstStyle/>
          <a:p>
            <a:pPr eaLnBrk="1" hangingPunct="1"/>
            <a:r>
              <a:rPr lang="en-US" altLang="en-US" sz="2800" dirty="0"/>
              <a:t>Important Dates</a:t>
            </a:r>
          </a:p>
        </p:txBody>
      </p:sp>
      <p:sp>
        <p:nvSpPr>
          <p:cNvPr id="12293" name="Rectangle 3"/>
          <p:cNvSpPr>
            <a:spLocks noGrp="1" noChangeArrowheads="1"/>
          </p:cNvSpPr>
          <p:nvPr>
            <p:ph type="body" idx="1"/>
          </p:nvPr>
        </p:nvSpPr>
        <p:spPr/>
        <p:txBody>
          <a:bodyPr/>
          <a:lstStyle/>
          <a:p>
            <a:pPr lvl="0" eaLnBrk="1" fontAlgn="auto" hangingPunct="1">
              <a:spcBef>
                <a:spcPts val="1200"/>
              </a:spcBef>
              <a:spcAft>
                <a:spcPts val="0"/>
              </a:spcAft>
              <a:buClr>
                <a:srgbClr val="F0AB00"/>
              </a:buClr>
              <a:buSzPct val="80000"/>
              <a:buFont typeface="Wingdings" panose="05000000000000000000" pitchFamily="2" charset="2"/>
              <a:buChar char="ü"/>
            </a:pPr>
            <a:r>
              <a:rPr lang="en-US" sz="1600" b="1" kern="1200" dirty="0" smtClean="0">
                <a:solidFill>
                  <a:srgbClr val="000000"/>
                </a:solidFill>
                <a:latin typeface="Arial"/>
              </a:rPr>
              <a:t>8/03/2015 </a:t>
            </a:r>
            <a:r>
              <a:rPr lang="en-US" sz="1600" b="1" kern="1200" dirty="0">
                <a:solidFill>
                  <a:srgbClr val="000000"/>
                </a:solidFill>
                <a:latin typeface="Arial"/>
              </a:rPr>
              <a:t>– Functional testing on SF3 in HEC for 3 weeks</a:t>
            </a:r>
          </a:p>
          <a:p>
            <a:pPr lvl="0" eaLnBrk="1" fontAlgn="auto" hangingPunct="1">
              <a:spcBef>
                <a:spcPts val="1200"/>
              </a:spcBef>
              <a:spcAft>
                <a:spcPts val="0"/>
              </a:spcAft>
              <a:buClr>
                <a:srgbClr val="F0AB00"/>
              </a:buClr>
              <a:buSzPct val="80000"/>
              <a:buFont typeface="Wingdings" panose="05000000000000000000" pitchFamily="2" charset="2"/>
              <a:buChar char="ü"/>
            </a:pPr>
            <a:r>
              <a:rPr lang="en-US" sz="1600" b="1" kern="1200" dirty="0" smtClean="0">
                <a:solidFill>
                  <a:srgbClr val="000000"/>
                </a:solidFill>
                <a:latin typeface="Arial"/>
              </a:rPr>
              <a:t>9/10/2015 </a:t>
            </a:r>
            <a:r>
              <a:rPr lang="en-US" sz="1600" b="1" kern="1200" dirty="0">
                <a:solidFill>
                  <a:srgbClr val="000000"/>
                </a:solidFill>
                <a:latin typeface="Arial"/>
              </a:rPr>
              <a:t>– Proof of concept phase (cycles </a:t>
            </a:r>
            <a:r>
              <a:rPr lang="en-US" sz="1600" b="1" kern="1200" dirty="0" smtClean="0">
                <a:solidFill>
                  <a:srgbClr val="000000"/>
                </a:solidFill>
                <a:latin typeface="Arial"/>
              </a:rPr>
              <a:t>1) </a:t>
            </a:r>
            <a:r>
              <a:rPr lang="en-US" sz="1600" b="1" kern="1200" dirty="0">
                <a:solidFill>
                  <a:srgbClr val="000000"/>
                </a:solidFill>
                <a:latin typeface="Arial"/>
              </a:rPr>
              <a:t>complete</a:t>
            </a:r>
          </a:p>
          <a:p>
            <a:pPr marL="827088" lvl="4" indent="-285750" eaLnBrk="1" fontAlgn="auto" hangingPunct="1">
              <a:spcBef>
                <a:spcPts val="1200"/>
              </a:spcBef>
              <a:spcAft>
                <a:spcPts val="0"/>
              </a:spcAft>
              <a:buClr>
                <a:srgbClr val="666666"/>
              </a:buClr>
              <a:buSzPct val="100000"/>
              <a:buFont typeface="Wingdings" panose="05000000000000000000" pitchFamily="2" charset="2"/>
              <a:buChar char="Ø"/>
            </a:pPr>
            <a:r>
              <a:rPr lang="en-US" sz="1600" b="1" kern="1200" dirty="0">
                <a:solidFill>
                  <a:srgbClr val="000000"/>
                </a:solidFill>
                <a:latin typeface="Arial"/>
              </a:rPr>
              <a:t>decision to move forward with a HANA Go-Live Goal of </a:t>
            </a:r>
            <a:r>
              <a:rPr lang="en-US" sz="1600" b="1" kern="1200" dirty="0" smtClean="0">
                <a:solidFill>
                  <a:srgbClr val="000000"/>
                </a:solidFill>
                <a:latin typeface="Arial"/>
              </a:rPr>
              <a:t>December</a:t>
            </a:r>
          </a:p>
          <a:p>
            <a:pPr eaLnBrk="1" fontAlgn="auto" hangingPunct="1">
              <a:spcBef>
                <a:spcPts val="1200"/>
              </a:spcBef>
              <a:spcAft>
                <a:spcPts val="0"/>
              </a:spcAft>
              <a:buClr>
                <a:srgbClr val="F0AB00"/>
              </a:buClr>
              <a:buSzPct val="80000"/>
              <a:buFont typeface="Wingdings" panose="05000000000000000000" pitchFamily="2" charset="2"/>
              <a:buChar char="Ø"/>
            </a:pPr>
            <a:r>
              <a:rPr lang="en-US" sz="1600" b="1" kern="1200" dirty="0" smtClean="0">
                <a:solidFill>
                  <a:srgbClr val="000000"/>
                </a:solidFill>
                <a:latin typeface="Arial"/>
              </a:rPr>
              <a:t>9/10/2015 </a:t>
            </a:r>
            <a:r>
              <a:rPr lang="en-US" sz="1600" b="1" kern="1200" dirty="0">
                <a:solidFill>
                  <a:srgbClr val="000000"/>
                </a:solidFill>
                <a:latin typeface="Arial"/>
              </a:rPr>
              <a:t>– Fully-integrated testing on SF2 in HEC for 3 </a:t>
            </a:r>
            <a:r>
              <a:rPr lang="en-US" sz="1600" b="1" kern="1200" dirty="0">
                <a:solidFill>
                  <a:srgbClr val="000000"/>
                </a:solidFill>
                <a:latin typeface="Arial"/>
              </a:rPr>
              <a:t>weeks</a:t>
            </a:r>
            <a:endParaRPr lang="en-US" sz="1600" b="1" kern="1200" dirty="0">
              <a:solidFill>
                <a:srgbClr val="000000"/>
              </a:solidFill>
              <a:latin typeface="Arial"/>
            </a:endParaRPr>
          </a:p>
          <a:p>
            <a:pPr lvl="0" eaLnBrk="1" fontAlgn="auto" hangingPunct="1">
              <a:spcBef>
                <a:spcPts val="1200"/>
              </a:spcBef>
              <a:spcAft>
                <a:spcPts val="0"/>
              </a:spcAft>
              <a:buClr>
                <a:srgbClr val="F0AB00"/>
              </a:buClr>
              <a:buSzPct val="80000"/>
              <a:buFont typeface="Wingdings" panose="05000000000000000000" pitchFamily="2" charset="2"/>
              <a:buChar char="Ø"/>
            </a:pPr>
            <a:r>
              <a:rPr lang="en-US" sz="1600" b="1" kern="1200" dirty="0" smtClean="0">
                <a:solidFill>
                  <a:srgbClr val="000000"/>
                </a:solidFill>
                <a:latin typeface="Arial"/>
              </a:rPr>
              <a:t>10/02/2015 </a:t>
            </a:r>
            <a:r>
              <a:rPr lang="en-US" sz="1600" b="1" kern="1200" dirty="0">
                <a:solidFill>
                  <a:srgbClr val="000000"/>
                </a:solidFill>
                <a:latin typeface="Arial"/>
              </a:rPr>
              <a:t>– Decision on platform for support pack go live in December</a:t>
            </a:r>
          </a:p>
          <a:p>
            <a:pPr marL="827088" lvl="4" indent="-285750" eaLnBrk="1" fontAlgn="auto" hangingPunct="1">
              <a:spcBef>
                <a:spcPts val="1200"/>
              </a:spcBef>
              <a:spcAft>
                <a:spcPts val="0"/>
              </a:spcAft>
              <a:buClr>
                <a:srgbClr val="666666"/>
              </a:buClr>
              <a:buSzPct val="100000"/>
              <a:buFont typeface="Wingdings" panose="05000000000000000000" pitchFamily="2" charset="2"/>
              <a:buChar char="Ø"/>
            </a:pPr>
            <a:r>
              <a:rPr lang="en-US" sz="1600" b="1" kern="1200" dirty="0" smtClean="0">
                <a:solidFill>
                  <a:srgbClr val="000000"/>
                </a:solidFill>
                <a:latin typeface="Arial"/>
              </a:rPr>
              <a:t>HANA in HEC or Support pack on premise with HANA in HEC on a date TBD</a:t>
            </a:r>
          </a:p>
          <a:p>
            <a:pPr marL="357188" lvl="3" indent="-285750" eaLnBrk="1" fontAlgn="auto" hangingPunct="1">
              <a:spcBef>
                <a:spcPts val="1200"/>
              </a:spcBef>
              <a:spcAft>
                <a:spcPts val="0"/>
              </a:spcAft>
              <a:buClr>
                <a:srgbClr val="666666"/>
              </a:buClr>
              <a:buSzPct val="100000"/>
              <a:buFont typeface="Wingdings" panose="05000000000000000000" pitchFamily="2" charset="2"/>
              <a:buChar char="Ø"/>
            </a:pPr>
            <a:r>
              <a:rPr lang="en-US" sz="1600" b="1" dirty="0">
                <a:solidFill>
                  <a:srgbClr val="FFC000"/>
                </a:solidFill>
              </a:rPr>
              <a:t>10/02/2015 - Development Freeze begins</a:t>
            </a:r>
          </a:p>
          <a:p>
            <a:pPr marL="357188" lvl="3" indent="-285750" eaLnBrk="1" fontAlgn="auto" hangingPunct="1">
              <a:spcBef>
                <a:spcPts val="1200"/>
              </a:spcBef>
              <a:spcAft>
                <a:spcPts val="0"/>
              </a:spcAft>
              <a:buClr>
                <a:srgbClr val="666666"/>
              </a:buClr>
              <a:buSzPct val="100000"/>
              <a:buFont typeface="Wingdings" panose="05000000000000000000" pitchFamily="2" charset="2"/>
              <a:buChar char="Ø"/>
            </a:pPr>
            <a:r>
              <a:rPr lang="en-US" sz="1600" b="1" dirty="0">
                <a:solidFill>
                  <a:schemeClr val="tx2">
                    <a:lumMod val="50000"/>
                    <a:lumOff val="50000"/>
                  </a:schemeClr>
                </a:solidFill>
              </a:rPr>
              <a:t>10/15/2015 - Last date to implement support &amp; enhancement changes until freeze ends on 12/16/2015</a:t>
            </a:r>
          </a:p>
          <a:p>
            <a:pPr marL="357188" lvl="3" indent="-285750" eaLnBrk="1" fontAlgn="auto" hangingPunct="1">
              <a:spcBef>
                <a:spcPts val="1200"/>
              </a:spcBef>
              <a:spcAft>
                <a:spcPts val="0"/>
              </a:spcAft>
              <a:buClr>
                <a:srgbClr val="666666"/>
              </a:buClr>
              <a:buSzPct val="100000"/>
              <a:buFont typeface="Wingdings" panose="05000000000000000000" pitchFamily="2" charset="2"/>
              <a:buChar char="Ø"/>
            </a:pPr>
            <a:r>
              <a:rPr lang="en-US" sz="1600" b="1" dirty="0"/>
              <a:t>10/23/2015 - Unit test</a:t>
            </a:r>
          </a:p>
          <a:p>
            <a:pPr marL="357188" lvl="3" indent="-285750" eaLnBrk="1" fontAlgn="auto" hangingPunct="1">
              <a:spcBef>
                <a:spcPts val="1200"/>
              </a:spcBef>
              <a:spcAft>
                <a:spcPts val="0"/>
              </a:spcAft>
              <a:buClr>
                <a:srgbClr val="666666"/>
              </a:buClr>
              <a:buSzPct val="100000"/>
              <a:buFont typeface="Wingdings" panose="05000000000000000000" pitchFamily="2" charset="2"/>
              <a:buChar char="Ø"/>
            </a:pPr>
            <a:r>
              <a:rPr lang="en-US" sz="1600" b="1" dirty="0"/>
              <a:t>11/02/2015 - System Integration Test </a:t>
            </a:r>
            <a:endParaRPr lang="en-US" sz="1600" b="1" kern="1200" dirty="0" smtClean="0">
              <a:solidFill>
                <a:srgbClr val="000000"/>
              </a:solidFill>
              <a:latin typeface="Arial"/>
            </a:endParaRPr>
          </a:p>
          <a:p>
            <a:pPr>
              <a:buFont typeface="Wingdings" pitchFamily="2" charset="2"/>
              <a:buChar char="Ø"/>
            </a:pPr>
            <a:r>
              <a:rPr lang="en-US" altLang="en-US" sz="2800" b="1" dirty="0" smtClean="0">
                <a:solidFill>
                  <a:srgbClr val="00B050"/>
                </a:solidFill>
              </a:rPr>
              <a:t>12/11/2015 </a:t>
            </a:r>
            <a:r>
              <a:rPr lang="en-US" altLang="en-US" sz="2800" b="1" dirty="0">
                <a:solidFill>
                  <a:srgbClr val="00B050"/>
                </a:solidFill>
              </a:rPr>
              <a:t>- </a:t>
            </a:r>
            <a:r>
              <a:rPr lang="en-US" altLang="en-US" sz="2800" b="1" dirty="0" smtClean="0">
                <a:solidFill>
                  <a:srgbClr val="00B050"/>
                </a:solidFill>
              </a:rPr>
              <a:t>12/13/2015</a:t>
            </a:r>
            <a:r>
              <a:rPr lang="en-US" altLang="en-US" sz="2800" dirty="0" smtClean="0">
                <a:solidFill>
                  <a:srgbClr val="00B050"/>
                </a:solidFill>
              </a:rPr>
              <a:t> </a:t>
            </a:r>
            <a:r>
              <a:rPr lang="en-US" altLang="en-US" sz="2800" b="1" dirty="0">
                <a:solidFill>
                  <a:srgbClr val="00B050"/>
                </a:solidFill>
              </a:rPr>
              <a:t>Go-live weekend!</a:t>
            </a:r>
            <a:endParaRPr lang="en-US" altLang="en-US" sz="2800" dirty="0">
              <a:solidFill>
                <a:srgbClr val="00B050"/>
              </a:solidFill>
            </a:endParaRPr>
          </a:p>
          <a:p>
            <a:pPr marL="0" indent="0">
              <a:buNone/>
            </a:pPr>
            <a:endParaRPr lang="en-US" altLang="en-US" sz="1600" dirty="0"/>
          </a:p>
          <a:p>
            <a:pPr eaLnBrk="1" hangingPunct="1">
              <a:buFont typeface="Wingdings" pitchFamily="2" charset="2"/>
              <a:buNone/>
            </a:pPr>
            <a:endParaRPr lang="en-US" altLang="en-US" dirty="0" smtClean="0"/>
          </a:p>
        </p:txBody>
      </p:sp>
    </p:spTree>
    <p:extLst>
      <p:ext uri="{BB962C8B-B14F-4D97-AF65-F5344CB8AC3E}">
        <p14:creationId xmlns:p14="http://schemas.microsoft.com/office/powerpoint/2010/main" val="38438202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E8BE6095-4E65-4ABC-B0A6-0815E069376E}" type="datetime1">
              <a:rPr lang="en-US" altLang="en-US" smtClean="0">
                <a:solidFill>
                  <a:srgbClr val="000000"/>
                </a:solidFill>
                <a:latin typeface="Arial" charset="0"/>
              </a:rPr>
              <a:pPr/>
              <a:t>9/15/2015</a:t>
            </a:fld>
            <a:endParaRPr lang="en-US" altLang="en-US" smtClean="0">
              <a:solidFill>
                <a:srgbClr val="000000"/>
              </a:solidFill>
              <a:latin typeface="Arial" charset="0"/>
            </a:endParaRPr>
          </a:p>
        </p:txBody>
      </p:sp>
      <p:sp>
        <p:nvSpPr>
          <p:cNvPr id="1331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35C97D11-5D31-40F0-A2CA-A0285BFEAEFF}" type="slidenum">
              <a:rPr lang="en-US" altLang="en-US" smtClean="0">
                <a:solidFill>
                  <a:srgbClr val="000000"/>
                </a:solidFill>
                <a:latin typeface="Arial" charset="0"/>
              </a:rPr>
              <a:pPr/>
              <a:t>19</a:t>
            </a:fld>
            <a:endParaRPr lang="en-US" altLang="en-US" smtClean="0">
              <a:solidFill>
                <a:srgbClr val="000000"/>
              </a:solidFill>
              <a:latin typeface="Arial" charset="0"/>
            </a:endParaRPr>
          </a:p>
        </p:txBody>
      </p:sp>
      <p:sp>
        <p:nvSpPr>
          <p:cNvPr id="13316" name="Rectangle 2"/>
          <p:cNvSpPr>
            <a:spLocks noGrp="1" noChangeArrowheads="1"/>
          </p:cNvSpPr>
          <p:nvPr>
            <p:ph type="title"/>
          </p:nvPr>
        </p:nvSpPr>
        <p:spPr/>
        <p:txBody>
          <a:bodyPr/>
          <a:lstStyle/>
          <a:p>
            <a:pPr eaLnBrk="1" hangingPunct="1"/>
            <a:r>
              <a:rPr lang="en-US" altLang="en-US" sz="2800" dirty="0" smtClean="0">
                <a:latin typeface="Arial" panose="020B0604020202020204" pitchFamily="34" charset="0"/>
                <a:cs typeface="Arial" panose="020B0604020202020204" pitchFamily="34" charset="0"/>
              </a:rPr>
              <a:t>Next Steps</a:t>
            </a:r>
          </a:p>
        </p:txBody>
      </p:sp>
      <p:sp>
        <p:nvSpPr>
          <p:cNvPr id="13317" name="Rectangle 3"/>
          <p:cNvSpPr>
            <a:spLocks noGrp="1" noChangeArrowheads="1"/>
          </p:cNvSpPr>
          <p:nvPr>
            <p:ph type="body" idx="1"/>
          </p:nvPr>
        </p:nvSpPr>
        <p:spPr>
          <a:xfrm>
            <a:off x="2057400" y="1752600"/>
            <a:ext cx="8001000" cy="4495800"/>
          </a:xfrm>
        </p:spPr>
        <p:txBody>
          <a:bodyPr/>
          <a:lstStyle/>
          <a:p>
            <a:pPr lvl="1" eaLnBrk="1" hangingPunct="1">
              <a:buClr>
                <a:schemeClr val="bg2"/>
              </a:buClr>
              <a:buSzPct val="90000"/>
              <a:buFont typeface="Wingdings" pitchFamily="2" charset="2"/>
              <a:buNone/>
            </a:pPr>
            <a:endParaRPr lang="en-US" altLang="en-US" sz="2000" dirty="0"/>
          </a:p>
          <a:p>
            <a:pPr lvl="1" eaLnBrk="1" hangingPunct="1">
              <a:buClr>
                <a:schemeClr val="bg2"/>
              </a:buClr>
              <a:buSzPct val="90000"/>
              <a:buFont typeface="Wingdings" pitchFamily="2" charset="2"/>
              <a:buChar char="q"/>
            </a:pPr>
            <a:r>
              <a:rPr lang="en-US" altLang="en-US" sz="2000" dirty="0" smtClean="0">
                <a:latin typeface="Arial" panose="020B0604020202020204" pitchFamily="34" charset="0"/>
                <a:cs typeface="Arial" panose="020B0604020202020204" pitchFamily="34" charset="0"/>
              </a:rPr>
              <a:t>Completion of H2O POC Cycles </a:t>
            </a:r>
            <a:r>
              <a:rPr lang="en-US" altLang="en-US" sz="2000" dirty="0" smtClean="0">
                <a:latin typeface="Arial" panose="020B0604020202020204" pitchFamily="34" charset="0"/>
                <a:cs typeface="Arial" panose="020B0604020202020204" pitchFamily="34" charset="0"/>
              </a:rPr>
              <a:t>2 &amp; 3</a:t>
            </a:r>
            <a:endParaRPr lang="en-US" altLang="en-US" sz="2000" dirty="0">
              <a:latin typeface="Arial" panose="020B0604020202020204" pitchFamily="34" charset="0"/>
              <a:cs typeface="Arial" panose="020B0604020202020204" pitchFamily="34" charset="0"/>
            </a:endParaRPr>
          </a:p>
          <a:p>
            <a:pPr lvl="1" eaLnBrk="1" hangingPunct="1">
              <a:buClr>
                <a:schemeClr val="bg2"/>
              </a:buClr>
              <a:buSzPct val="90000"/>
              <a:buFont typeface="Wingdings" pitchFamily="2" charset="2"/>
              <a:buChar char="q"/>
            </a:pPr>
            <a:r>
              <a:rPr lang="en-US" altLang="en-US" sz="2000" dirty="0" smtClean="0">
                <a:latin typeface="Arial" panose="020B0604020202020204" pitchFamily="34" charset="0"/>
                <a:cs typeface="Arial" panose="020B0604020202020204" pitchFamily="34" charset="0"/>
              </a:rPr>
              <a:t>Support Pack Planning </a:t>
            </a:r>
            <a:r>
              <a:rPr lang="en-US" altLang="en-US" sz="2000" dirty="0" smtClean="0">
                <a:latin typeface="Arial" panose="020B0604020202020204" pitchFamily="34" charset="0"/>
                <a:cs typeface="Arial" panose="020B0604020202020204" pitchFamily="34" charset="0"/>
              </a:rPr>
              <a:t>– Now thru October</a:t>
            </a:r>
          </a:p>
          <a:p>
            <a:pPr lvl="2" eaLnBrk="1" hangingPunct="1">
              <a:buSzPct val="90000"/>
              <a:buFont typeface="Wingdings" pitchFamily="2" charset="2"/>
              <a:buChar char="q"/>
            </a:pPr>
            <a:r>
              <a:rPr lang="en-US" altLang="en-US" sz="1800" dirty="0" smtClean="0">
                <a:latin typeface="Arial" panose="020B0604020202020204" pitchFamily="34" charset="0"/>
                <a:cs typeface="Arial" panose="020B0604020202020204" pitchFamily="34" charset="0"/>
              </a:rPr>
              <a:t>Validate Participant list</a:t>
            </a:r>
          </a:p>
          <a:p>
            <a:pPr lvl="2" eaLnBrk="1" hangingPunct="1">
              <a:buSzPct val="90000"/>
              <a:buFont typeface="Wingdings" pitchFamily="2" charset="2"/>
              <a:buChar char="q"/>
            </a:pPr>
            <a:r>
              <a:rPr lang="en-US" altLang="en-US" sz="1800" dirty="0" smtClean="0">
                <a:latin typeface="Arial" panose="020B0604020202020204" pitchFamily="34" charset="0"/>
                <a:cs typeface="Arial" panose="020B0604020202020204" pitchFamily="34" charset="0"/>
              </a:rPr>
              <a:t>Schedule planning meetings with your BSA(s)</a:t>
            </a:r>
          </a:p>
          <a:p>
            <a:pPr lvl="2" eaLnBrk="1" hangingPunct="1">
              <a:buSzPct val="90000"/>
              <a:buFont typeface="Wingdings" pitchFamily="2" charset="2"/>
              <a:buChar char="q"/>
            </a:pPr>
            <a:r>
              <a:rPr lang="en-US" altLang="en-US" sz="1800" dirty="0" smtClean="0">
                <a:latin typeface="Arial" panose="020B0604020202020204" pitchFamily="34" charset="0"/>
                <a:cs typeface="Arial" panose="020B0604020202020204" pitchFamily="34" charset="0"/>
              </a:rPr>
              <a:t>Review feeds/interfaces with your BSA(s)</a:t>
            </a:r>
            <a:endParaRPr lang="en-US" altLang="en-US" sz="1800" dirty="0">
              <a:latin typeface="Arial" panose="020B0604020202020204" pitchFamily="34" charset="0"/>
              <a:cs typeface="Arial" panose="020B0604020202020204" pitchFamily="34" charset="0"/>
            </a:endParaRPr>
          </a:p>
          <a:p>
            <a:pPr marL="782637" lvl="1" indent="-342900" eaLnBrk="1" hangingPunct="1">
              <a:buSzPct val="90000"/>
              <a:buFont typeface="Wingdings" panose="05000000000000000000" pitchFamily="2" charset="2"/>
              <a:buChar char="q"/>
            </a:pPr>
            <a:r>
              <a:rPr lang="en-US" altLang="en-US" sz="2000" dirty="0" err="1" smtClean="0">
                <a:latin typeface="Arial" panose="020B0604020202020204" pitchFamily="34" charset="0"/>
                <a:cs typeface="Arial" panose="020B0604020202020204" pitchFamily="34" charset="0"/>
              </a:rPr>
              <a:t>SAPbiz</a:t>
            </a:r>
            <a:r>
              <a:rPr lang="en-US" altLang="en-US" sz="2000" dirty="0" smtClean="0">
                <a:latin typeface="Arial" panose="020B0604020202020204" pitchFamily="34" charset="0"/>
                <a:cs typeface="Arial" panose="020B0604020202020204" pitchFamily="34" charset="0"/>
              </a:rPr>
              <a:t> - October</a:t>
            </a:r>
            <a:endParaRPr lang="en-US" altLang="en-US" sz="20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969652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915D47E-CE03-494B-B042-AC4154C5B1EC}" type="datetime1">
              <a:rPr lang="en-US" altLang="en-US" smtClean="0">
                <a:latin typeface="Arial" charset="0"/>
              </a:rPr>
              <a:pPr/>
              <a:t>9/15/2015</a:t>
            </a:fld>
            <a:endParaRPr lang="en-US" altLang="en-US" smtClean="0">
              <a:latin typeface="Arial" charset="0"/>
            </a:endParaRPr>
          </a:p>
        </p:txBody>
      </p:sp>
      <p:sp>
        <p:nvSpPr>
          <p:cNvPr id="40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B57455D7-F14D-4E52-A1FC-530EEE7660C0}" type="slidenum">
              <a:rPr lang="en-US" altLang="en-US" smtClean="0">
                <a:latin typeface="Arial" charset="0"/>
              </a:rPr>
              <a:pPr/>
              <a:t>2</a:t>
            </a:fld>
            <a:endParaRPr lang="en-US" altLang="en-US" smtClean="0">
              <a:latin typeface="Arial" charset="0"/>
            </a:endParaRPr>
          </a:p>
        </p:txBody>
      </p:sp>
      <p:sp>
        <p:nvSpPr>
          <p:cNvPr id="4100" name="Rectangle 2"/>
          <p:cNvSpPr>
            <a:spLocks noGrp="1" noChangeArrowheads="1"/>
          </p:cNvSpPr>
          <p:nvPr>
            <p:ph type="title"/>
          </p:nvPr>
        </p:nvSpPr>
        <p:spPr/>
        <p:txBody>
          <a:bodyPr/>
          <a:lstStyle/>
          <a:p>
            <a:pPr eaLnBrk="1" hangingPunct="1"/>
            <a:r>
              <a:rPr lang="en-US" altLang="en-US" sz="2800" dirty="0"/>
              <a:t>Agenda</a:t>
            </a:r>
          </a:p>
        </p:txBody>
      </p:sp>
      <p:sp>
        <p:nvSpPr>
          <p:cNvPr id="4101" name="Rectangle 3"/>
          <p:cNvSpPr>
            <a:spLocks noGrp="1" noChangeArrowheads="1"/>
          </p:cNvSpPr>
          <p:nvPr>
            <p:ph type="body" idx="1"/>
          </p:nvPr>
        </p:nvSpPr>
        <p:spPr>
          <a:xfrm>
            <a:off x="2057400" y="1828801"/>
            <a:ext cx="8077200" cy="4302125"/>
          </a:xfrm>
        </p:spPr>
        <p:txBody>
          <a:bodyPr/>
          <a:lstStyle/>
          <a:p>
            <a:pPr eaLnBrk="1" hangingPunct="1">
              <a:lnSpc>
                <a:spcPct val="90000"/>
              </a:lnSpc>
              <a:buSzTx/>
              <a:buFontTx/>
              <a:buChar char="•"/>
            </a:pPr>
            <a:r>
              <a:rPr lang="en-US" altLang="en-US" sz="2000" dirty="0" smtClean="0">
                <a:latin typeface="Arial" panose="020B0604020202020204" pitchFamily="34" charset="0"/>
                <a:cs typeface="Arial" panose="020B0604020202020204" pitchFamily="34" charset="0"/>
              </a:rPr>
              <a:t>Project Overview</a:t>
            </a:r>
            <a:endParaRPr lang="en-US" altLang="en-US" sz="2000" dirty="0">
              <a:latin typeface="Arial" panose="020B0604020202020204" pitchFamily="34" charset="0"/>
              <a:cs typeface="Arial" panose="020B0604020202020204" pitchFamily="34" charset="0"/>
            </a:endParaRPr>
          </a:p>
          <a:p>
            <a:pPr eaLnBrk="1" hangingPunct="1">
              <a:lnSpc>
                <a:spcPct val="90000"/>
              </a:lnSpc>
              <a:buSzTx/>
              <a:buFontTx/>
              <a:buChar char="•"/>
            </a:pPr>
            <a:r>
              <a:rPr lang="en-US" altLang="en-US" sz="2000" dirty="0" smtClean="0">
                <a:latin typeface="Arial" panose="020B0604020202020204" pitchFamily="34" charset="0"/>
                <a:cs typeface="Arial" panose="020B0604020202020204" pitchFamily="34" charset="0"/>
              </a:rPr>
              <a:t>Project Update</a:t>
            </a:r>
          </a:p>
          <a:p>
            <a:pPr eaLnBrk="1" hangingPunct="1">
              <a:lnSpc>
                <a:spcPct val="90000"/>
              </a:lnSpc>
              <a:buSzTx/>
              <a:buFontTx/>
              <a:buChar char="•"/>
            </a:pPr>
            <a:r>
              <a:rPr lang="en-US" altLang="en-US" sz="2000" dirty="0" smtClean="0">
                <a:latin typeface="Arial" panose="020B0604020202020204" pitchFamily="34" charset="0"/>
                <a:cs typeface="Arial" panose="020B0604020202020204" pitchFamily="34" charset="0"/>
              </a:rPr>
              <a:t>Support Packs</a:t>
            </a:r>
            <a:endParaRPr lang="en-US" altLang="en-US" sz="2000" dirty="0">
              <a:latin typeface="Arial" panose="020B0604020202020204" pitchFamily="34" charset="0"/>
              <a:cs typeface="Arial" panose="020B0604020202020204" pitchFamily="34" charset="0"/>
            </a:endParaRPr>
          </a:p>
          <a:p>
            <a:pPr eaLnBrk="1" hangingPunct="1">
              <a:lnSpc>
                <a:spcPct val="90000"/>
              </a:lnSpc>
              <a:buSzTx/>
              <a:buFontTx/>
              <a:buChar char="•"/>
            </a:pPr>
            <a:r>
              <a:rPr lang="en-US" altLang="en-US" sz="2000" dirty="0" smtClean="0">
                <a:latin typeface="Arial" panose="020B0604020202020204" pitchFamily="34" charset="0"/>
                <a:cs typeface="Arial" panose="020B0604020202020204" pitchFamily="34" charset="0"/>
              </a:rPr>
              <a:t>Important </a:t>
            </a:r>
            <a:r>
              <a:rPr lang="en-US" altLang="en-US" sz="2000" dirty="0">
                <a:latin typeface="Arial" panose="020B0604020202020204" pitchFamily="34" charset="0"/>
                <a:cs typeface="Arial" panose="020B0604020202020204" pitchFamily="34" charset="0"/>
              </a:rPr>
              <a:t>Dates</a:t>
            </a:r>
          </a:p>
          <a:p>
            <a:pPr eaLnBrk="1" hangingPunct="1">
              <a:lnSpc>
                <a:spcPct val="90000"/>
              </a:lnSpc>
              <a:buSzTx/>
              <a:buFontTx/>
              <a:buChar char="•"/>
            </a:pPr>
            <a:r>
              <a:rPr lang="en-US" altLang="en-US" sz="2000" dirty="0">
                <a:latin typeface="Arial" panose="020B0604020202020204" pitchFamily="34" charset="0"/>
                <a:cs typeface="Arial" panose="020B0604020202020204" pitchFamily="34" charset="0"/>
              </a:rPr>
              <a:t>Next Steps	</a:t>
            </a:r>
          </a:p>
        </p:txBody>
      </p:sp>
    </p:spTree>
    <p:extLst>
      <p:ext uri="{BB962C8B-B14F-4D97-AF65-F5344CB8AC3E}">
        <p14:creationId xmlns:p14="http://schemas.microsoft.com/office/powerpoint/2010/main" val="31426435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2C209A20-EC32-468B-B84E-B4EF2858B592}" type="datetime1">
              <a:rPr lang="en-US" smtClean="0">
                <a:solidFill>
                  <a:srgbClr val="000000"/>
                </a:solidFill>
              </a:rPr>
              <a:pPr>
                <a:defRPr/>
              </a:pPr>
              <a:t>9/15/2015</a:t>
            </a:fld>
            <a:endParaRPr lang="en-US">
              <a:solidFill>
                <a:srgbClr val="000000"/>
              </a:solidFill>
            </a:endParaRPr>
          </a:p>
        </p:txBody>
      </p:sp>
      <p:sp>
        <p:nvSpPr>
          <p:cNvPr id="3" name="Slide Number Placeholder 2"/>
          <p:cNvSpPr>
            <a:spLocks noGrp="1"/>
          </p:cNvSpPr>
          <p:nvPr>
            <p:ph type="sldNum" sz="quarter" idx="12"/>
          </p:nvPr>
        </p:nvSpPr>
        <p:spPr/>
        <p:txBody>
          <a:bodyPr/>
          <a:lstStyle/>
          <a:p>
            <a:pPr>
              <a:defRPr/>
            </a:pPr>
            <a:fld id="{2F40828B-87A2-41D9-B74D-DEF9DDFF8928}" type="slidenum">
              <a:rPr lang="en-US" smtClean="0">
                <a:solidFill>
                  <a:srgbClr val="000000"/>
                </a:solidFill>
              </a:rPr>
              <a:pPr>
                <a:defRPr/>
              </a:pPr>
              <a:t>20</a:t>
            </a:fld>
            <a:endParaRPr lang="en-US">
              <a:solidFill>
                <a:srgbClr val="000000"/>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1743" y="2025015"/>
            <a:ext cx="6172200" cy="4114800"/>
          </a:xfrm>
          <a:prstGeom prst="rect">
            <a:avLst/>
          </a:prstGeom>
        </p:spPr>
      </p:pic>
      <p:sp>
        <p:nvSpPr>
          <p:cNvPr id="5" name="TextBox 4"/>
          <p:cNvSpPr txBox="1"/>
          <p:nvPr/>
        </p:nvSpPr>
        <p:spPr>
          <a:xfrm>
            <a:off x="2628900" y="1057275"/>
            <a:ext cx="7129463" cy="369332"/>
          </a:xfrm>
          <a:prstGeom prst="rect">
            <a:avLst/>
          </a:prstGeom>
          <a:noFill/>
        </p:spPr>
        <p:txBody>
          <a:bodyPr wrap="square" rtlCol="0">
            <a:spAutoFit/>
          </a:bodyPr>
          <a:lstStyle/>
          <a:p>
            <a:r>
              <a:rPr lang="en-US" dirty="0" smtClean="0"/>
              <a:t>Where can I get project information? Ah …</a:t>
            </a:r>
            <a:endParaRPr lang="en-US" dirty="0"/>
          </a:p>
        </p:txBody>
      </p:sp>
    </p:spTree>
    <p:extLst>
      <p:ext uri="{BB962C8B-B14F-4D97-AF65-F5344CB8AC3E}">
        <p14:creationId xmlns:p14="http://schemas.microsoft.com/office/powerpoint/2010/main" val="28197673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26BDEB7A-4102-4D65-B005-F06904FE9143}" type="datetime1">
              <a:rPr lang="en-US" altLang="en-US" smtClean="0">
                <a:solidFill>
                  <a:srgbClr val="000000"/>
                </a:solidFill>
                <a:latin typeface="Arial" charset="0"/>
              </a:rPr>
              <a:pPr/>
              <a:t>9/15/2015</a:t>
            </a:fld>
            <a:endParaRPr lang="en-US" altLang="en-US" smtClean="0">
              <a:solidFill>
                <a:srgbClr val="000000"/>
              </a:solidFill>
              <a:latin typeface="Arial" charset="0"/>
            </a:endParaRPr>
          </a:p>
        </p:txBody>
      </p:sp>
      <p:sp>
        <p:nvSpPr>
          <p:cNvPr id="1433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3C0B81AE-51E2-4279-9DDB-31F8F4ABE8B1}" type="slidenum">
              <a:rPr lang="en-US" altLang="en-US" smtClean="0">
                <a:solidFill>
                  <a:srgbClr val="000000"/>
                </a:solidFill>
                <a:latin typeface="Arial" charset="0"/>
              </a:rPr>
              <a:pPr/>
              <a:t>21</a:t>
            </a:fld>
            <a:endParaRPr lang="en-US" altLang="en-US" smtClean="0">
              <a:solidFill>
                <a:srgbClr val="000000"/>
              </a:solidFill>
              <a:latin typeface="Arial" charset="0"/>
            </a:endParaRPr>
          </a:p>
        </p:txBody>
      </p:sp>
      <p:sp>
        <p:nvSpPr>
          <p:cNvPr id="14340" name="Rectangle 2"/>
          <p:cNvSpPr>
            <a:spLocks noGrp="1" noChangeArrowheads="1"/>
          </p:cNvSpPr>
          <p:nvPr>
            <p:ph type="title"/>
          </p:nvPr>
        </p:nvSpPr>
        <p:spPr/>
        <p:txBody>
          <a:bodyPr/>
          <a:lstStyle/>
          <a:p>
            <a:pPr eaLnBrk="1" hangingPunct="1"/>
            <a:r>
              <a:rPr lang="en-US" altLang="en-US" sz="2800" dirty="0" smtClean="0">
                <a:latin typeface="Arial" panose="020B0604020202020204" pitchFamily="34" charset="0"/>
                <a:cs typeface="Arial" panose="020B0604020202020204" pitchFamily="34" charset="0"/>
              </a:rPr>
              <a:t>Questions?</a:t>
            </a:r>
          </a:p>
        </p:txBody>
      </p:sp>
      <p:sp>
        <p:nvSpPr>
          <p:cNvPr id="14341" name="Rectangle 3"/>
          <p:cNvSpPr>
            <a:spLocks noGrp="1" noChangeArrowheads="1"/>
          </p:cNvSpPr>
          <p:nvPr>
            <p:ph type="body" idx="1"/>
          </p:nvPr>
        </p:nvSpPr>
        <p:spPr/>
        <p:txBody>
          <a:bodyPr/>
          <a:lstStyle/>
          <a:p>
            <a:pPr eaLnBrk="1" hangingPunct="1">
              <a:lnSpc>
                <a:spcPct val="80000"/>
              </a:lnSpc>
              <a:spcBef>
                <a:spcPct val="0"/>
              </a:spcBef>
              <a:spcAft>
                <a:spcPct val="25000"/>
              </a:spcAft>
              <a:buFont typeface="Wingdings" pitchFamily="2" charset="2"/>
              <a:buNone/>
            </a:pPr>
            <a:r>
              <a:rPr lang="en-US" altLang="en-US" sz="1800" dirty="0">
                <a:latin typeface="Arial" panose="020B0604020202020204" pitchFamily="34" charset="0"/>
                <a:cs typeface="Arial" panose="020B0604020202020204" pitchFamily="34" charset="0"/>
              </a:rPr>
              <a:t>Any additional questions?  Please contact:</a:t>
            </a:r>
          </a:p>
          <a:p>
            <a:pPr eaLnBrk="1" hangingPunct="1">
              <a:lnSpc>
                <a:spcPct val="80000"/>
              </a:lnSpc>
              <a:spcBef>
                <a:spcPct val="0"/>
              </a:spcBef>
              <a:spcAft>
                <a:spcPct val="25000"/>
              </a:spcAft>
              <a:buFont typeface="Wingdings" pitchFamily="2" charset="2"/>
              <a:buNone/>
            </a:pPr>
            <a:endParaRPr lang="en-US" altLang="en-US" sz="1800" dirty="0"/>
          </a:p>
          <a:p>
            <a:pPr eaLnBrk="1" hangingPunct="1">
              <a:lnSpc>
                <a:spcPct val="80000"/>
              </a:lnSpc>
              <a:spcBef>
                <a:spcPct val="0"/>
              </a:spcBef>
              <a:spcAft>
                <a:spcPct val="25000"/>
              </a:spcAft>
              <a:buFont typeface="Wingdings" pitchFamily="2" charset="2"/>
              <a:buNone/>
            </a:pPr>
            <a:r>
              <a:rPr lang="en-US" altLang="en-US" sz="1800" dirty="0"/>
              <a:t>	</a:t>
            </a:r>
            <a:endParaRPr lang="en-US" altLang="en-US" sz="1800" dirty="0" smtClean="0"/>
          </a:p>
          <a:p>
            <a:pPr eaLnBrk="1" hangingPunct="1">
              <a:lnSpc>
                <a:spcPct val="80000"/>
              </a:lnSpc>
              <a:spcBef>
                <a:spcPct val="0"/>
              </a:spcBef>
              <a:spcAft>
                <a:spcPct val="25000"/>
              </a:spcAft>
              <a:buFont typeface="Wingdings" pitchFamily="2" charset="2"/>
              <a:buNone/>
            </a:pPr>
            <a:endParaRPr lang="en-US" altLang="en-US" sz="1800" dirty="0"/>
          </a:p>
          <a:p>
            <a:pPr eaLnBrk="1" hangingPunct="1">
              <a:lnSpc>
                <a:spcPct val="80000"/>
              </a:lnSpc>
              <a:spcBef>
                <a:spcPct val="0"/>
              </a:spcBef>
              <a:spcAft>
                <a:spcPct val="25000"/>
              </a:spcAft>
              <a:buFont typeface="Wingdings" pitchFamily="2" charset="2"/>
              <a:buNone/>
            </a:pPr>
            <a:r>
              <a:rPr lang="en-US" altLang="en-US" sz="1800" dirty="0"/>
              <a:t>				</a:t>
            </a:r>
          </a:p>
          <a:p>
            <a:pPr algn="ctr" eaLnBrk="1" hangingPunct="1">
              <a:lnSpc>
                <a:spcPct val="80000"/>
              </a:lnSpc>
              <a:buFont typeface="Wingdings" pitchFamily="2" charset="2"/>
              <a:buNone/>
            </a:pPr>
            <a:endParaRPr lang="en-US" altLang="en-US" sz="1800" dirty="0"/>
          </a:p>
        </p:txBody>
      </p:sp>
      <p:graphicFrame>
        <p:nvGraphicFramePr>
          <p:cNvPr id="2" name="Table 1"/>
          <p:cNvGraphicFramePr>
            <a:graphicFrameLocks noGrp="1"/>
          </p:cNvGraphicFramePr>
          <p:nvPr>
            <p:extLst>
              <p:ext uri="{D42A27DB-BD31-4B8C-83A1-F6EECF244321}">
                <p14:modId xmlns:p14="http://schemas.microsoft.com/office/powerpoint/2010/main" val="3139230393"/>
              </p:ext>
            </p:extLst>
          </p:nvPr>
        </p:nvGraphicFramePr>
        <p:xfrm>
          <a:off x="1585686" y="2428723"/>
          <a:ext cx="8127999" cy="2225040"/>
        </p:xfrm>
        <a:graphic>
          <a:graphicData uri="http://schemas.openxmlformats.org/drawingml/2006/table">
            <a:tbl>
              <a:tblPr firstRow="1" bandRow="1">
                <a:tableStyleId>{5C22544A-7EE6-4342-B048-85BDC9FD1C3A}</a:tableStyleId>
              </a:tblPr>
              <a:tblGrid>
                <a:gridCol w="2709333"/>
                <a:gridCol w="2709333"/>
                <a:gridCol w="2709333"/>
              </a:tblGrid>
              <a:tr h="370840">
                <a:tc>
                  <a:txBody>
                    <a:bodyPr/>
                    <a:lstStyle/>
                    <a:p>
                      <a:r>
                        <a:rPr lang="en-US" dirty="0" smtClean="0">
                          <a:latin typeface="Arial" panose="020B0604020202020204" pitchFamily="34" charset="0"/>
                          <a:cs typeface="Arial" panose="020B0604020202020204" pitchFamily="34" charset="0"/>
                        </a:rPr>
                        <a:t>Contact</a:t>
                      </a:r>
                      <a:endParaRPr lang="en-US"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Email </a:t>
                      </a:r>
                      <a:endParaRPr lang="en-US"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Phone extension</a:t>
                      </a:r>
                      <a:endParaRPr lang="en-US" dirty="0">
                        <a:latin typeface="Arial" panose="020B0604020202020204" pitchFamily="34" charset="0"/>
                        <a:cs typeface="Arial" panose="020B0604020202020204" pitchFamily="34" charset="0"/>
                      </a:endParaRPr>
                    </a:p>
                  </a:txBody>
                  <a:tcPr/>
                </a:tc>
              </a:tr>
              <a:tr h="370840">
                <a:tc>
                  <a:txBody>
                    <a:bodyPr/>
                    <a:lstStyle/>
                    <a:p>
                      <a:r>
                        <a:rPr lang="en-US" dirty="0" smtClean="0">
                          <a:latin typeface="Arial" panose="020B0604020202020204" pitchFamily="34" charset="0"/>
                          <a:cs typeface="Arial" panose="020B0604020202020204" pitchFamily="34" charset="0"/>
                        </a:rPr>
                        <a:t>Bob Casey</a:t>
                      </a:r>
                      <a:endParaRPr lang="en-US"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rcasey@mit.edu</a:t>
                      </a:r>
                      <a:endParaRPr lang="en-US"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x3-1844</a:t>
                      </a:r>
                      <a:endParaRPr lang="en-US" dirty="0">
                        <a:latin typeface="Arial" panose="020B0604020202020204" pitchFamily="34" charset="0"/>
                        <a:cs typeface="Arial" panose="020B0604020202020204" pitchFamily="34" charset="0"/>
                      </a:endParaRPr>
                    </a:p>
                  </a:txBody>
                  <a:tcPr/>
                </a:tc>
              </a:tr>
              <a:tr h="370840">
                <a:tc>
                  <a:txBody>
                    <a:bodyPr/>
                    <a:lstStyle/>
                    <a:p>
                      <a:r>
                        <a:rPr lang="en-US" dirty="0" smtClean="0">
                          <a:latin typeface="Arial" panose="020B0604020202020204" pitchFamily="34" charset="0"/>
                          <a:cs typeface="Arial" panose="020B0604020202020204" pitchFamily="34" charset="0"/>
                        </a:rPr>
                        <a:t>Siobhan Cunningham</a:t>
                      </a:r>
                      <a:endParaRPr lang="en-US"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snc@mit.edu</a:t>
                      </a:r>
                      <a:endParaRPr lang="en-US"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x5-4596</a:t>
                      </a:r>
                      <a:endParaRPr lang="en-US" dirty="0">
                        <a:latin typeface="Arial" panose="020B0604020202020204" pitchFamily="34" charset="0"/>
                        <a:cs typeface="Arial" panose="020B0604020202020204" pitchFamily="34" charset="0"/>
                      </a:endParaRPr>
                    </a:p>
                  </a:txBody>
                  <a:tcPr/>
                </a:tc>
              </a:tr>
              <a:tr h="370840">
                <a:tc>
                  <a:txBody>
                    <a:bodyPr/>
                    <a:lstStyle/>
                    <a:p>
                      <a:r>
                        <a:rPr lang="en-US" dirty="0" smtClean="0">
                          <a:latin typeface="Arial" panose="020B0604020202020204" pitchFamily="34" charset="0"/>
                          <a:cs typeface="Arial" panose="020B0604020202020204" pitchFamily="34" charset="0"/>
                        </a:rPr>
                        <a:t>Kevin Lyons</a:t>
                      </a:r>
                      <a:endParaRPr lang="en-US"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klyons@mit.edu</a:t>
                      </a:r>
                      <a:endParaRPr lang="en-US"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x8-6483</a:t>
                      </a:r>
                      <a:endParaRPr lang="en-US" dirty="0">
                        <a:latin typeface="Arial" panose="020B0604020202020204" pitchFamily="34" charset="0"/>
                        <a:cs typeface="Arial" panose="020B0604020202020204" pitchFamily="34" charset="0"/>
                      </a:endParaRPr>
                    </a:p>
                  </a:txBody>
                  <a:tcPr/>
                </a:tc>
              </a:tr>
              <a:tr h="370840">
                <a:tc>
                  <a:txBody>
                    <a:bodyPr/>
                    <a:lstStyle/>
                    <a:p>
                      <a:r>
                        <a:rPr lang="en-US" dirty="0" smtClean="0">
                          <a:latin typeface="Arial" panose="020B0604020202020204" pitchFamily="34" charset="0"/>
                          <a:cs typeface="Arial" panose="020B0604020202020204" pitchFamily="34" charset="0"/>
                        </a:rPr>
                        <a:t>Ron</a:t>
                      </a:r>
                      <a:r>
                        <a:rPr lang="en-US" baseline="0" dirty="0" smtClean="0">
                          <a:latin typeface="Arial" panose="020B0604020202020204" pitchFamily="34" charset="0"/>
                          <a:cs typeface="Arial" panose="020B0604020202020204" pitchFamily="34" charset="0"/>
                        </a:rPr>
                        <a:t> Parker</a:t>
                      </a:r>
                      <a:endParaRPr lang="en-US"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rep@mit.edu</a:t>
                      </a:r>
                      <a:endParaRPr lang="en-US"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x3-1339</a:t>
                      </a:r>
                      <a:endParaRPr lang="en-US" dirty="0">
                        <a:latin typeface="Arial" panose="020B0604020202020204" pitchFamily="34" charset="0"/>
                        <a:cs typeface="Arial" panose="020B0604020202020204" pitchFamily="34" charset="0"/>
                      </a:endParaRPr>
                    </a:p>
                  </a:txBody>
                  <a:tcPr/>
                </a:tc>
              </a:tr>
              <a:tr h="370840">
                <a:tc>
                  <a:txBody>
                    <a:bodyPr/>
                    <a:lstStyle/>
                    <a:p>
                      <a:r>
                        <a:rPr lang="en-US" dirty="0" smtClean="0">
                          <a:latin typeface="Arial" panose="020B0604020202020204" pitchFamily="34" charset="0"/>
                          <a:cs typeface="Arial" panose="020B0604020202020204" pitchFamily="34" charset="0"/>
                        </a:rPr>
                        <a:t>Frank Quern</a:t>
                      </a:r>
                      <a:endParaRPr lang="en-US"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fquern@mit.edu</a:t>
                      </a:r>
                      <a:endParaRPr lang="en-US"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x2-4512</a:t>
                      </a:r>
                      <a:endParaRPr lang="en-US"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3743708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915D47E-CE03-494B-B042-AC4154C5B1EC}" type="datetime1">
              <a:rPr lang="en-US" altLang="en-US" smtClean="0">
                <a:latin typeface="Arial" charset="0"/>
              </a:rPr>
              <a:pPr/>
              <a:t>9/15/2015</a:t>
            </a:fld>
            <a:endParaRPr lang="en-US" altLang="en-US" smtClean="0">
              <a:latin typeface="Arial" charset="0"/>
            </a:endParaRPr>
          </a:p>
        </p:txBody>
      </p:sp>
      <p:sp>
        <p:nvSpPr>
          <p:cNvPr id="40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B57455D7-F14D-4E52-A1FC-530EEE7660C0}" type="slidenum">
              <a:rPr lang="en-US" altLang="en-US" smtClean="0">
                <a:latin typeface="Arial" charset="0"/>
              </a:rPr>
              <a:pPr/>
              <a:t>3</a:t>
            </a:fld>
            <a:endParaRPr lang="en-US" altLang="en-US" smtClean="0">
              <a:latin typeface="Arial" charset="0"/>
            </a:endParaRPr>
          </a:p>
        </p:txBody>
      </p:sp>
      <p:sp>
        <p:nvSpPr>
          <p:cNvPr id="4100" name="Rectangle 2"/>
          <p:cNvSpPr>
            <a:spLocks noGrp="1" noChangeArrowheads="1"/>
          </p:cNvSpPr>
          <p:nvPr>
            <p:ph type="title"/>
          </p:nvPr>
        </p:nvSpPr>
        <p:spPr/>
        <p:txBody>
          <a:bodyPr/>
          <a:lstStyle/>
          <a:p>
            <a:pPr eaLnBrk="1" hangingPunct="1"/>
            <a:r>
              <a:rPr lang="en-US" altLang="en-US" sz="2400" dirty="0" smtClean="0">
                <a:latin typeface="Arial" panose="020B0604020202020204" pitchFamily="34" charset="0"/>
                <a:cs typeface="Arial" panose="020B0604020202020204" pitchFamily="34" charset="0"/>
              </a:rPr>
              <a:t>H2O - Project Overview</a:t>
            </a:r>
            <a:endParaRPr lang="en-US" altLang="en-US" sz="2400" dirty="0">
              <a:latin typeface="Arial" panose="020B0604020202020204" pitchFamily="34" charset="0"/>
              <a:cs typeface="Arial" panose="020B0604020202020204" pitchFamily="34" charset="0"/>
            </a:endParaRPr>
          </a:p>
        </p:txBody>
      </p:sp>
      <p:sp>
        <p:nvSpPr>
          <p:cNvPr id="4101" name="Rectangle 3"/>
          <p:cNvSpPr>
            <a:spLocks noGrp="1" noChangeArrowheads="1"/>
          </p:cNvSpPr>
          <p:nvPr>
            <p:ph type="body" idx="1"/>
          </p:nvPr>
        </p:nvSpPr>
        <p:spPr>
          <a:xfrm>
            <a:off x="609600" y="1828801"/>
            <a:ext cx="10972800" cy="4302125"/>
          </a:xfrm>
        </p:spPr>
        <p:txBody>
          <a:bodyPr/>
          <a:lstStyle/>
          <a:p>
            <a:pPr marL="0" lvl="0" indent="0" eaLnBrk="1" fontAlgn="auto" hangingPunct="1">
              <a:spcBef>
                <a:spcPts val="1620"/>
              </a:spcBef>
              <a:spcAft>
                <a:spcPts val="0"/>
              </a:spcAft>
              <a:buClr>
                <a:srgbClr val="F0AB00"/>
              </a:buClr>
              <a:buSzPct val="80000"/>
              <a:buNone/>
            </a:pPr>
            <a:r>
              <a:rPr lang="en-US" sz="1800" b="1" kern="1200" dirty="0">
                <a:solidFill>
                  <a:srgbClr val="000000"/>
                </a:solidFill>
                <a:latin typeface="Arial"/>
              </a:rPr>
              <a:t>The H2O project is an enabling project that will move our core ERP to a next generation cloud platform. This migration will support/provide:</a:t>
            </a:r>
          </a:p>
          <a:p>
            <a:pPr marL="465750" lvl="2" indent="-285750" eaLnBrk="1" fontAlgn="auto" hangingPunct="1">
              <a:spcBef>
                <a:spcPts val="400"/>
              </a:spcBef>
              <a:spcAft>
                <a:spcPts val="0"/>
              </a:spcAft>
              <a:buClr>
                <a:srgbClr val="F0AB00"/>
              </a:buClr>
              <a:buSzPct val="100000"/>
              <a:buFont typeface="Arial" panose="020B0604020202020204" pitchFamily="34" charset="0"/>
              <a:buChar char="•"/>
            </a:pPr>
            <a:r>
              <a:rPr lang="en-US" sz="1600" kern="1200" dirty="0">
                <a:solidFill>
                  <a:srgbClr val="000000"/>
                </a:solidFill>
                <a:latin typeface="Arial"/>
                <a:ea typeface="+mn-ea"/>
                <a:cs typeface="+mn-cs"/>
              </a:rPr>
              <a:t>Future cloud integrations with best in class software providers</a:t>
            </a:r>
          </a:p>
          <a:p>
            <a:pPr marL="465750" lvl="2" indent="-285750" eaLnBrk="1" fontAlgn="auto" hangingPunct="1">
              <a:spcBef>
                <a:spcPts val="400"/>
              </a:spcBef>
              <a:spcAft>
                <a:spcPts val="0"/>
              </a:spcAft>
              <a:buClr>
                <a:srgbClr val="F0AB00"/>
              </a:buClr>
              <a:buSzPct val="100000"/>
              <a:buFont typeface="Arial" panose="020B0604020202020204" pitchFamily="34" charset="0"/>
              <a:buChar char="•"/>
            </a:pPr>
            <a:r>
              <a:rPr lang="en-US" sz="1600" kern="1200" dirty="0">
                <a:solidFill>
                  <a:srgbClr val="000000"/>
                </a:solidFill>
                <a:latin typeface="Arial"/>
                <a:ea typeface="+mn-ea"/>
                <a:cs typeface="+mn-cs"/>
              </a:rPr>
              <a:t>Bi-coastal disaster recovery</a:t>
            </a:r>
          </a:p>
          <a:p>
            <a:pPr marL="465750" lvl="2" indent="-285750" eaLnBrk="1" fontAlgn="auto" hangingPunct="1">
              <a:spcBef>
                <a:spcPts val="400"/>
              </a:spcBef>
              <a:spcAft>
                <a:spcPts val="0"/>
              </a:spcAft>
              <a:buClr>
                <a:srgbClr val="F0AB00"/>
              </a:buClr>
              <a:buSzPct val="100000"/>
              <a:buFont typeface="Arial" panose="020B0604020202020204" pitchFamily="34" charset="0"/>
              <a:buChar char="•"/>
            </a:pPr>
            <a:r>
              <a:rPr lang="en-US" sz="1600" kern="1200" dirty="0">
                <a:solidFill>
                  <a:srgbClr val="000000"/>
                </a:solidFill>
                <a:latin typeface="Arial"/>
                <a:ea typeface="+mn-ea"/>
                <a:cs typeface="+mn-cs"/>
              </a:rPr>
              <a:t>Real time queries for all ECC reporting needs</a:t>
            </a:r>
          </a:p>
          <a:p>
            <a:pPr marL="465750" lvl="2" indent="-285750" eaLnBrk="1" fontAlgn="auto" hangingPunct="1">
              <a:spcBef>
                <a:spcPts val="400"/>
              </a:spcBef>
              <a:spcAft>
                <a:spcPts val="0"/>
              </a:spcAft>
              <a:buClr>
                <a:srgbClr val="F0AB00"/>
              </a:buClr>
              <a:buSzPct val="100000"/>
              <a:buFont typeface="Arial" panose="020B0604020202020204" pitchFamily="34" charset="0"/>
              <a:buChar char="•"/>
            </a:pPr>
            <a:r>
              <a:rPr lang="en-US" sz="1600" kern="1200" dirty="0">
                <a:solidFill>
                  <a:srgbClr val="000000"/>
                </a:solidFill>
                <a:latin typeface="Arial"/>
                <a:ea typeface="+mn-ea"/>
                <a:cs typeface="+mn-cs"/>
              </a:rPr>
              <a:t>The  ability to move to simple finance and logistics in the future</a:t>
            </a:r>
          </a:p>
          <a:p>
            <a:pPr marL="465750" lvl="2" indent="-285750" eaLnBrk="1" fontAlgn="auto" hangingPunct="1">
              <a:spcBef>
                <a:spcPts val="400"/>
              </a:spcBef>
              <a:spcAft>
                <a:spcPts val="0"/>
              </a:spcAft>
              <a:buClr>
                <a:srgbClr val="F0AB00"/>
              </a:buClr>
              <a:buSzPct val="100000"/>
              <a:buFont typeface="Arial" panose="020B0604020202020204" pitchFamily="34" charset="0"/>
              <a:buChar char="•"/>
            </a:pPr>
            <a:r>
              <a:rPr lang="en-US" sz="1600" kern="1200" dirty="0">
                <a:solidFill>
                  <a:srgbClr val="000000"/>
                </a:solidFill>
                <a:latin typeface="Arial"/>
                <a:ea typeface="+mn-ea"/>
                <a:cs typeface="+mn-cs"/>
              </a:rPr>
              <a:t>Mobile first development with built in integration and security </a:t>
            </a:r>
            <a:r>
              <a:rPr lang="en-US" sz="1600" kern="1200" dirty="0" smtClean="0">
                <a:solidFill>
                  <a:srgbClr val="000000"/>
                </a:solidFill>
                <a:latin typeface="Arial"/>
                <a:ea typeface="+mn-ea"/>
                <a:cs typeface="+mn-cs"/>
              </a:rPr>
              <a:t>capability</a:t>
            </a:r>
          </a:p>
          <a:p>
            <a:pPr marL="180000" lvl="2" indent="0" eaLnBrk="1" fontAlgn="auto" hangingPunct="1">
              <a:spcBef>
                <a:spcPts val="400"/>
              </a:spcBef>
              <a:spcAft>
                <a:spcPts val="0"/>
              </a:spcAft>
              <a:buClr>
                <a:srgbClr val="F0AB00"/>
              </a:buClr>
              <a:buSzPct val="100000"/>
              <a:buNone/>
            </a:pPr>
            <a:endParaRPr lang="en-US" sz="1600" kern="1200" dirty="0">
              <a:solidFill>
                <a:srgbClr val="000000"/>
              </a:solidFill>
              <a:latin typeface="Arial"/>
              <a:ea typeface="+mn-ea"/>
              <a:cs typeface="+mn-cs"/>
            </a:endParaRPr>
          </a:p>
          <a:p>
            <a:pPr eaLnBrk="1" hangingPunct="1">
              <a:lnSpc>
                <a:spcPct val="90000"/>
              </a:lnSpc>
              <a:spcBef>
                <a:spcPct val="0"/>
              </a:spcBef>
              <a:spcAft>
                <a:spcPct val="25000"/>
              </a:spcAft>
              <a:buSzTx/>
              <a:buNone/>
            </a:pPr>
            <a:r>
              <a:rPr lang="en-US" altLang="en-US" sz="2000" b="1" dirty="0">
                <a:latin typeface="Arial" panose="020B0604020202020204" pitchFamily="34" charset="0"/>
                <a:cs typeface="Arial" panose="020B0604020202020204" pitchFamily="34" charset="0"/>
              </a:rPr>
              <a:t>Why are we doing this?</a:t>
            </a:r>
          </a:p>
          <a:p>
            <a:pPr marL="465750" lvl="2" indent="-285750" eaLnBrk="1" fontAlgn="auto" hangingPunct="1">
              <a:lnSpc>
                <a:spcPct val="90000"/>
              </a:lnSpc>
              <a:spcBef>
                <a:spcPts val="400"/>
              </a:spcBef>
              <a:spcAft>
                <a:spcPts val="0"/>
              </a:spcAft>
              <a:buClr>
                <a:srgbClr val="F0AB00"/>
              </a:buClr>
              <a:buSzPct val="100000"/>
              <a:buFont typeface="Arial" panose="020B0604020202020204" pitchFamily="34" charset="0"/>
              <a:buChar char="•"/>
            </a:pPr>
            <a:r>
              <a:rPr lang="en-US" altLang="en-US" sz="1600" kern="1200" dirty="0">
                <a:solidFill>
                  <a:srgbClr val="000000"/>
                </a:solidFill>
                <a:latin typeface="Arial"/>
                <a:ea typeface="+mn-ea"/>
                <a:cs typeface="+mn-cs"/>
              </a:rPr>
              <a:t>A continuation of our commitment to keep MIT’s SAP investment current and sustainable</a:t>
            </a:r>
          </a:p>
          <a:p>
            <a:pPr marL="465750" lvl="2" indent="-285750" eaLnBrk="1" fontAlgn="auto" hangingPunct="1">
              <a:lnSpc>
                <a:spcPct val="90000"/>
              </a:lnSpc>
              <a:spcBef>
                <a:spcPts val="400"/>
              </a:spcBef>
              <a:spcAft>
                <a:spcPts val="0"/>
              </a:spcAft>
              <a:buClr>
                <a:srgbClr val="F0AB00"/>
              </a:buClr>
              <a:buSzPct val="100000"/>
              <a:buFont typeface="Arial" panose="020B0604020202020204" pitchFamily="34" charset="0"/>
              <a:buChar char="•"/>
            </a:pPr>
            <a:r>
              <a:rPr lang="en-US" altLang="en-US" sz="1600" kern="1200" dirty="0">
                <a:solidFill>
                  <a:srgbClr val="000000"/>
                </a:solidFill>
                <a:latin typeface="Arial"/>
                <a:ea typeface="+mn-ea"/>
                <a:cs typeface="+mn-cs"/>
              </a:rPr>
              <a:t>Introduces tools that can q</a:t>
            </a:r>
            <a:r>
              <a:rPr lang="en-US" sz="1600" kern="1200" dirty="0">
                <a:solidFill>
                  <a:srgbClr val="000000"/>
                </a:solidFill>
                <a:latin typeface="Arial"/>
                <a:ea typeface="+mn-ea"/>
                <a:cs typeface="+mn-cs"/>
              </a:rPr>
              <a:t>uickly build, extend, and integrate modern, mobile-enabled applications</a:t>
            </a:r>
            <a:endParaRPr lang="en-US" altLang="en-US" sz="1600" kern="1200" dirty="0">
              <a:solidFill>
                <a:srgbClr val="000000"/>
              </a:solidFill>
              <a:latin typeface="Arial"/>
              <a:ea typeface="+mn-ea"/>
              <a:cs typeface="+mn-cs"/>
            </a:endParaRPr>
          </a:p>
          <a:p>
            <a:pPr marL="465750" lvl="2" indent="-285750" eaLnBrk="1" fontAlgn="auto" hangingPunct="1">
              <a:lnSpc>
                <a:spcPct val="90000"/>
              </a:lnSpc>
              <a:spcBef>
                <a:spcPts val="400"/>
              </a:spcBef>
              <a:spcAft>
                <a:spcPts val="0"/>
              </a:spcAft>
              <a:buClr>
                <a:srgbClr val="F0AB00"/>
              </a:buClr>
              <a:buSzPct val="100000"/>
              <a:buFont typeface="Arial" panose="020B0604020202020204" pitchFamily="34" charset="0"/>
              <a:buChar char="•"/>
            </a:pPr>
            <a:r>
              <a:rPr lang="en-US" altLang="en-US" sz="1600" kern="1200" dirty="0">
                <a:solidFill>
                  <a:srgbClr val="000000"/>
                </a:solidFill>
                <a:latin typeface="Arial"/>
                <a:ea typeface="+mn-ea"/>
                <a:cs typeface="+mn-cs"/>
              </a:rPr>
              <a:t>Provides a unique in memory database</a:t>
            </a:r>
          </a:p>
          <a:p>
            <a:pPr marL="465750" lvl="2" indent="-285750" eaLnBrk="1" fontAlgn="auto" hangingPunct="1">
              <a:lnSpc>
                <a:spcPct val="90000"/>
              </a:lnSpc>
              <a:spcBef>
                <a:spcPts val="400"/>
              </a:spcBef>
              <a:spcAft>
                <a:spcPts val="0"/>
              </a:spcAft>
              <a:buClr>
                <a:srgbClr val="F0AB00"/>
              </a:buClr>
              <a:buSzPct val="100000"/>
              <a:buFont typeface="Arial" panose="020B0604020202020204" pitchFamily="34" charset="0"/>
              <a:buChar char="•"/>
            </a:pPr>
            <a:r>
              <a:rPr lang="en-US" altLang="en-US" sz="1600" kern="1200" dirty="0">
                <a:solidFill>
                  <a:srgbClr val="000000"/>
                </a:solidFill>
                <a:latin typeface="Arial"/>
                <a:ea typeface="+mn-ea"/>
                <a:cs typeface="+mn-cs"/>
              </a:rPr>
              <a:t>Aligns with MIT’s Platform as a Service Initiative </a:t>
            </a:r>
          </a:p>
          <a:p>
            <a:pPr marL="180000" lvl="2" indent="0" eaLnBrk="1" fontAlgn="auto" hangingPunct="1">
              <a:spcBef>
                <a:spcPts val="400"/>
              </a:spcBef>
              <a:spcAft>
                <a:spcPts val="0"/>
              </a:spcAft>
              <a:buClr>
                <a:srgbClr val="F0AB00"/>
              </a:buClr>
              <a:buSzPct val="100000"/>
              <a:buNone/>
            </a:pPr>
            <a:endParaRPr lang="en-US" sz="1600" kern="1200" dirty="0">
              <a:solidFill>
                <a:srgbClr val="000000"/>
              </a:solidFill>
              <a:latin typeface="Arial"/>
              <a:ea typeface="+mn-ea"/>
              <a:cs typeface="+mn-cs"/>
            </a:endParaRPr>
          </a:p>
        </p:txBody>
      </p:sp>
    </p:spTree>
    <p:extLst>
      <p:ext uri="{BB962C8B-B14F-4D97-AF65-F5344CB8AC3E}">
        <p14:creationId xmlns:p14="http://schemas.microsoft.com/office/powerpoint/2010/main" val="1801424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101">
                                            <p:txEl>
                                              <p:pRg st="7" end="7"/>
                                            </p:txEl>
                                          </p:spTgt>
                                        </p:tgtEl>
                                        <p:attrNameLst>
                                          <p:attrName>style.visibility</p:attrName>
                                        </p:attrNameLst>
                                      </p:cBhvr>
                                      <p:to>
                                        <p:strVal val="visible"/>
                                      </p:to>
                                    </p:set>
                                    <p:animEffect transition="in" filter="fade">
                                      <p:cBhvr>
                                        <p:cTn id="7" dur="1000"/>
                                        <p:tgtEl>
                                          <p:spTgt spid="4101">
                                            <p:txEl>
                                              <p:pRg st="7" end="7"/>
                                            </p:txEl>
                                          </p:spTgt>
                                        </p:tgtEl>
                                      </p:cBhvr>
                                    </p:animEffect>
                                    <p:anim calcmode="lin" valueType="num">
                                      <p:cBhvr>
                                        <p:cTn id="8" dur="1000" fill="hold"/>
                                        <p:tgtEl>
                                          <p:spTgt spid="4101">
                                            <p:txEl>
                                              <p:pRg st="7" end="7"/>
                                            </p:txEl>
                                          </p:spTgt>
                                        </p:tgtEl>
                                        <p:attrNameLst>
                                          <p:attrName>ppt_x</p:attrName>
                                        </p:attrNameLst>
                                      </p:cBhvr>
                                      <p:tavLst>
                                        <p:tav tm="0">
                                          <p:val>
                                            <p:strVal val="#ppt_x"/>
                                          </p:val>
                                        </p:tav>
                                        <p:tav tm="100000">
                                          <p:val>
                                            <p:strVal val="#ppt_x"/>
                                          </p:val>
                                        </p:tav>
                                      </p:tavLst>
                                    </p:anim>
                                    <p:anim calcmode="lin" valueType="num">
                                      <p:cBhvr>
                                        <p:cTn id="9" dur="1000" fill="hold"/>
                                        <p:tgtEl>
                                          <p:spTgt spid="4101">
                                            <p:txEl>
                                              <p:pRg st="7" end="7"/>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101">
                                            <p:txEl>
                                              <p:pRg st="8" end="8"/>
                                            </p:txEl>
                                          </p:spTgt>
                                        </p:tgtEl>
                                        <p:attrNameLst>
                                          <p:attrName>style.visibility</p:attrName>
                                        </p:attrNameLst>
                                      </p:cBhvr>
                                      <p:to>
                                        <p:strVal val="visible"/>
                                      </p:to>
                                    </p:set>
                                    <p:animEffect transition="in" filter="fade">
                                      <p:cBhvr>
                                        <p:cTn id="12" dur="1000"/>
                                        <p:tgtEl>
                                          <p:spTgt spid="4101">
                                            <p:txEl>
                                              <p:pRg st="8" end="8"/>
                                            </p:txEl>
                                          </p:spTgt>
                                        </p:tgtEl>
                                      </p:cBhvr>
                                    </p:animEffect>
                                    <p:anim calcmode="lin" valueType="num">
                                      <p:cBhvr>
                                        <p:cTn id="13" dur="1000" fill="hold"/>
                                        <p:tgtEl>
                                          <p:spTgt spid="4101">
                                            <p:txEl>
                                              <p:pRg st="8" end="8"/>
                                            </p:txEl>
                                          </p:spTgt>
                                        </p:tgtEl>
                                        <p:attrNameLst>
                                          <p:attrName>ppt_x</p:attrName>
                                        </p:attrNameLst>
                                      </p:cBhvr>
                                      <p:tavLst>
                                        <p:tav tm="0">
                                          <p:val>
                                            <p:strVal val="#ppt_x"/>
                                          </p:val>
                                        </p:tav>
                                        <p:tav tm="100000">
                                          <p:val>
                                            <p:strVal val="#ppt_x"/>
                                          </p:val>
                                        </p:tav>
                                      </p:tavLst>
                                    </p:anim>
                                    <p:anim calcmode="lin" valueType="num">
                                      <p:cBhvr>
                                        <p:cTn id="14" dur="1000" fill="hold"/>
                                        <p:tgtEl>
                                          <p:spTgt spid="4101">
                                            <p:txEl>
                                              <p:pRg st="8" end="8"/>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101">
                                            <p:txEl>
                                              <p:pRg st="9" end="9"/>
                                            </p:txEl>
                                          </p:spTgt>
                                        </p:tgtEl>
                                        <p:attrNameLst>
                                          <p:attrName>style.visibility</p:attrName>
                                        </p:attrNameLst>
                                      </p:cBhvr>
                                      <p:to>
                                        <p:strVal val="visible"/>
                                      </p:to>
                                    </p:set>
                                    <p:animEffect transition="in" filter="fade">
                                      <p:cBhvr>
                                        <p:cTn id="17" dur="1000"/>
                                        <p:tgtEl>
                                          <p:spTgt spid="4101">
                                            <p:txEl>
                                              <p:pRg st="9" end="9"/>
                                            </p:txEl>
                                          </p:spTgt>
                                        </p:tgtEl>
                                      </p:cBhvr>
                                    </p:animEffect>
                                    <p:anim calcmode="lin" valueType="num">
                                      <p:cBhvr>
                                        <p:cTn id="18" dur="1000" fill="hold"/>
                                        <p:tgtEl>
                                          <p:spTgt spid="4101">
                                            <p:txEl>
                                              <p:pRg st="9" end="9"/>
                                            </p:txEl>
                                          </p:spTgt>
                                        </p:tgtEl>
                                        <p:attrNameLst>
                                          <p:attrName>ppt_x</p:attrName>
                                        </p:attrNameLst>
                                      </p:cBhvr>
                                      <p:tavLst>
                                        <p:tav tm="0">
                                          <p:val>
                                            <p:strVal val="#ppt_x"/>
                                          </p:val>
                                        </p:tav>
                                        <p:tav tm="100000">
                                          <p:val>
                                            <p:strVal val="#ppt_x"/>
                                          </p:val>
                                        </p:tav>
                                      </p:tavLst>
                                    </p:anim>
                                    <p:anim calcmode="lin" valueType="num">
                                      <p:cBhvr>
                                        <p:cTn id="19" dur="1000" fill="hold"/>
                                        <p:tgtEl>
                                          <p:spTgt spid="4101">
                                            <p:txEl>
                                              <p:pRg st="9" end="9"/>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101">
                                            <p:txEl>
                                              <p:pRg st="10" end="10"/>
                                            </p:txEl>
                                          </p:spTgt>
                                        </p:tgtEl>
                                        <p:attrNameLst>
                                          <p:attrName>style.visibility</p:attrName>
                                        </p:attrNameLst>
                                      </p:cBhvr>
                                      <p:to>
                                        <p:strVal val="visible"/>
                                      </p:to>
                                    </p:set>
                                    <p:animEffect transition="in" filter="fade">
                                      <p:cBhvr>
                                        <p:cTn id="22" dur="1000"/>
                                        <p:tgtEl>
                                          <p:spTgt spid="4101">
                                            <p:txEl>
                                              <p:pRg st="10" end="10"/>
                                            </p:txEl>
                                          </p:spTgt>
                                        </p:tgtEl>
                                      </p:cBhvr>
                                    </p:animEffect>
                                    <p:anim calcmode="lin" valueType="num">
                                      <p:cBhvr>
                                        <p:cTn id="23" dur="1000" fill="hold"/>
                                        <p:tgtEl>
                                          <p:spTgt spid="4101">
                                            <p:txEl>
                                              <p:pRg st="10" end="10"/>
                                            </p:txEl>
                                          </p:spTgt>
                                        </p:tgtEl>
                                        <p:attrNameLst>
                                          <p:attrName>ppt_x</p:attrName>
                                        </p:attrNameLst>
                                      </p:cBhvr>
                                      <p:tavLst>
                                        <p:tav tm="0">
                                          <p:val>
                                            <p:strVal val="#ppt_x"/>
                                          </p:val>
                                        </p:tav>
                                        <p:tav tm="100000">
                                          <p:val>
                                            <p:strVal val="#ppt_x"/>
                                          </p:val>
                                        </p:tav>
                                      </p:tavLst>
                                    </p:anim>
                                    <p:anim calcmode="lin" valueType="num">
                                      <p:cBhvr>
                                        <p:cTn id="24" dur="1000" fill="hold"/>
                                        <p:tgtEl>
                                          <p:spTgt spid="4101">
                                            <p:txEl>
                                              <p:pRg st="10" end="10"/>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101">
                                            <p:txEl>
                                              <p:pRg st="11" end="11"/>
                                            </p:txEl>
                                          </p:spTgt>
                                        </p:tgtEl>
                                        <p:attrNameLst>
                                          <p:attrName>style.visibility</p:attrName>
                                        </p:attrNameLst>
                                      </p:cBhvr>
                                      <p:to>
                                        <p:strVal val="visible"/>
                                      </p:to>
                                    </p:set>
                                    <p:animEffect transition="in" filter="fade">
                                      <p:cBhvr>
                                        <p:cTn id="27" dur="1000"/>
                                        <p:tgtEl>
                                          <p:spTgt spid="4101">
                                            <p:txEl>
                                              <p:pRg st="11" end="11"/>
                                            </p:txEl>
                                          </p:spTgt>
                                        </p:tgtEl>
                                      </p:cBhvr>
                                    </p:animEffect>
                                    <p:anim calcmode="lin" valueType="num">
                                      <p:cBhvr>
                                        <p:cTn id="28" dur="1000" fill="hold"/>
                                        <p:tgtEl>
                                          <p:spTgt spid="4101">
                                            <p:txEl>
                                              <p:pRg st="11" end="11"/>
                                            </p:txEl>
                                          </p:spTgt>
                                        </p:tgtEl>
                                        <p:attrNameLst>
                                          <p:attrName>ppt_x</p:attrName>
                                        </p:attrNameLst>
                                      </p:cBhvr>
                                      <p:tavLst>
                                        <p:tav tm="0">
                                          <p:val>
                                            <p:strVal val="#ppt_x"/>
                                          </p:val>
                                        </p:tav>
                                        <p:tav tm="100000">
                                          <p:val>
                                            <p:strVal val="#ppt_x"/>
                                          </p:val>
                                        </p:tav>
                                      </p:tavLst>
                                    </p:anim>
                                    <p:anim calcmode="lin" valueType="num">
                                      <p:cBhvr>
                                        <p:cTn id="29" dur="1000" fill="hold"/>
                                        <p:tgtEl>
                                          <p:spTgt spid="4101">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sz="2800" b="0" dirty="0" smtClean="0">
                <a:latin typeface="AvantGarde"/>
              </a:rPr>
              <a:t>H2O - </a:t>
            </a:r>
            <a:r>
              <a:rPr lang="en-US" sz="2800" b="0" dirty="0">
                <a:latin typeface="AvantGarde"/>
              </a:rPr>
              <a:t>Governance Model</a:t>
            </a:r>
          </a:p>
        </p:txBody>
      </p:sp>
      <p:sp>
        <p:nvSpPr>
          <p:cNvPr id="3" name="Rectangle 4"/>
          <p:cNvSpPr>
            <a:spLocks noChangeArrowheads="1"/>
          </p:cNvSpPr>
          <p:nvPr/>
        </p:nvSpPr>
        <p:spPr bwMode="auto">
          <a:xfrm>
            <a:off x="1697180" y="2672562"/>
            <a:ext cx="8654866" cy="371513"/>
          </a:xfrm>
          <a:prstGeom prst="rect">
            <a:avLst/>
          </a:prstGeom>
          <a:solidFill>
            <a:schemeClr val="tx2">
              <a:lumMod val="20000"/>
              <a:lumOff val="80000"/>
            </a:schemeClr>
          </a:solidFill>
          <a:ln w="12700" algn="ctr">
            <a:noFill/>
            <a:miter lim="800000"/>
            <a:headEnd/>
            <a:tailEnd/>
          </a:ln>
        </p:spPr>
        <p:txBody>
          <a:bodyPr wrap="square" lIns="90000" tIns="46800" rIns="90000" bIns="46800" anchor="ctr">
            <a:spAutoFit/>
          </a:bodyPr>
          <a:lstStyle/>
          <a:p>
            <a:endParaRPr lang="en-US" dirty="0">
              <a:solidFill>
                <a:srgbClr val="000000"/>
              </a:solidFill>
            </a:endParaRPr>
          </a:p>
        </p:txBody>
      </p:sp>
      <p:sp>
        <p:nvSpPr>
          <p:cNvPr id="4" name="Rectangle 5"/>
          <p:cNvSpPr>
            <a:spLocks noChangeArrowheads="1"/>
          </p:cNvSpPr>
          <p:nvPr/>
        </p:nvSpPr>
        <p:spPr bwMode="auto">
          <a:xfrm>
            <a:off x="1684388" y="3722690"/>
            <a:ext cx="8680450" cy="371513"/>
          </a:xfrm>
          <a:prstGeom prst="rect">
            <a:avLst/>
          </a:prstGeom>
          <a:solidFill>
            <a:schemeClr val="tx2">
              <a:lumMod val="20000"/>
              <a:lumOff val="80000"/>
            </a:schemeClr>
          </a:solidFill>
          <a:ln w="12700" algn="ctr">
            <a:noFill/>
            <a:miter lim="800000"/>
            <a:headEnd/>
            <a:tailEnd/>
          </a:ln>
        </p:spPr>
        <p:txBody>
          <a:bodyPr lIns="90000" tIns="46800" rIns="90000" bIns="46800" anchor="ctr">
            <a:spAutoFit/>
          </a:bodyPr>
          <a:lstStyle/>
          <a:p>
            <a:endParaRPr lang="en-US" dirty="0">
              <a:solidFill>
                <a:srgbClr val="000000"/>
              </a:solidFill>
            </a:endParaRPr>
          </a:p>
        </p:txBody>
      </p:sp>
      <p:sp>
        <p:nvSpPr>
          <p:cNvPr id="5" name="Rectangle 7"/>
          <p:cNvSpPr>
            <a:spLocks noChangeArrowheads="1"/>
          </p:cNvSpPr>
          <p:nvPr/>
        </p:nvSpPr>
        <p:spPr bwMode="auto">
          <a:xfrm>
            <a:off x="1697181" y="1492375"/>
            <a:ext cx="8667317" cy="371513"/>
          </a:xfrm>
          <a:prstGeom prst="rect">
            <a:avLst/>
          </a:prstGeom>
          <a:solidFill>
            <a:schemeClr val="tx2">
              <a:lumMod val="20000"/>
              <a:lumOff val="80000"/>
            </a:schemeClr>
          </a:solidFill>
          <a:ln w="12700" algn="ctr">
            <a:noFill/>
            <a:miter lim="800000"/>
            <a:headEnd/>
            <a:tailEnd/>
          </a:ln>
        </p:spPr>
        <p:txBody>
          <a:bodyPr wrap="square" lIns="90000" tIns="46800" rIns="90000" bIns="46800" anchor="ctr">
            <a:spAutoFit/>
          </a:bodyPr>
          <a:lstStyle/>
          <a:p>
            <a:endParaRPr lang="en-US" dirty="0">
              <a:solidFill>
                <a:srgbClr val="000000"/>
              </a:solidFill>
            </a:endParaRPr>
          </a:p>
        </p:txBody>
      </p:sp>
      <p:sp>
        <p:nvSpPr>
          <p:cNvPr id="6" name="Rectangle 8"/>
          <p:cNvSpPr>
            <a:spLocks noChangeArrowheads="1"/>
          </p:cNvSpPr>
          <p:nvPr/>
        </p:nvSpPr>
        <p:spPr bwMode="auto">
          <a:xfrm>
            <a:off x="5701768" y="3758217"/>
            <a:ext cx="1823801" cy="465385"/>
          </a:xfrm>
          <a:prstGeom prst="rect">
            <a:avLst/>
          </a:prstGeom>
          <a:solidFill>
            <a:srgbClr val="F0AB00"/>
          </a:solidFill>
          <a:ln w="12700" algn="ctr">
            <a:noFill/>
            <a:miter lim="800000"/>
            <a:headEnd/>
            <a:tailEnd/>
          </a:ln>
        </p:spPr>
        <p:txBody>
          <a:bodyPr wrap="square" lIns="90000" tIns="46800" rIns="90000" bIns="46800" anchor="ctr">
            <a:spAutoFit/>
          </a:bodyPr>
          <a:lstStyle/>
          <a:p>
            <a:pPr algn="ctr"/>
            <a:r>
              <a:rPr lang="en-US" sz="1200" b="1" dirty="0" smtClean="0">
                <a:solidFill>
                  <a:srgbClr val="FFFFFF"/>
                </a:solidFill>
              </a:rPr>
              <a:t>H2O</a:t>
            </a:r>
            <a:endParaRPr lang="en-US" sz="1200" b="1" dirty="0">
              <a:solidFill>
                <a:srgbClr val="FFFFFF"/>
              </a:solidFill>
            </a:endParaRPr>
          </a:p>
          <a:p>
            <a:pPr algn="ctr">
              <a:spcBef>
                <a:spcPct val="10000"/>
              </a:spcBef>
            </a:pPr>
            <a:r>
              <a:rPr lang="en-US" sz="1100" dirty="0">
                <a:solidFill>
                  <a:srgbClr val="FFFFFF"/>
                </a:solidFill>
              </a:rPr>
              <a:t>MIT/SAP</a:t>
            </a:r>
          </a:p>
        </p:txBody>
      </p:sp>
      <p:sp>
        <p:nvSpPr>
          <p:cNvPr id="7" name="Text Box 30"/>
          <p:cNvSpPr txBox="1">
            <a:spLocks noChangeArrowheads="1"/>
          </p:cNvSpPr>
          <p:nvPr/>
        </p:nvSpPr>
        <p:spPr bwMode="auto">
          <a:xfrm>
            <a:off x="1697181" y="3654175"/>
            <a:ext cx="860425" cy="276999"/>
          </a:xfrm>
          <a:prstGeom prst="rect">
            <a:avLst/>
          </a:prstGeom>
          <a:noFill/>
          <a:ln w="12700">
            <a:noFill/>
            <a:miter lim="800000"/>
            <a:headEnd/>
            <a:tailEnd/>
          </a:ln>
        </p:spPr>
        <p:txBody>
          <a:bodyPr>
            <a:spAutoFit/>
          </a:bodyPr>
          <a:lstStyle/>
          <a:p>
            <a:pPr marL="115888" indent="-115888"/>
            <a:r>
              <a:rPr lang="en-US" sz="1200" b="1" dirty="0">
                <a:solidFill>
                  <a:srgbClr val="000000"/>
                </a:solidFill>
              </a:rPr>
              <a:t>Level 3</a:t>
            </a:r>
            <a:endParaRPr lang="en-US" sz="1000" dirty="0">
              <a:solidFill>
                <a:srgbClr val="000000"/>
              </a:solidFill>
            </a:endParaRPr>
          </a:p>
        </p:txBody>
      </p:sp>
      <p:sp>
        <p:nvSpPr>
          <p:cNvPr id="9" name="Text Box 31"/>
          <p:cNvSpPr txBox="1">
            <a:spLocks noChangeArrowheads="1"/>
          </p:cNvSpPr>
          <p:nvPr/>
        </p:nvSpPr>
        <p:spPr bwMode="auto">
          <a:xfrm>
            <a:off x="1697180" y="3837515"/>
            <a:ext cx="990600" cy="400110"/>
          </a:xfrm>
          <a:prstGeom prst="rect">
            <a:avLst/>
          </a:prstGeom>
          <a:noFill/>
          <a:ln w="12700">
            <a:noFill/>
            <a:miter lim="800000"/>
            <a:headEnd/>
            <a:tailEnd/>
          </a:ln>
        </p:spPr>
        <p:txBody>
          <a:bodyPr>
            <a:spAutoFit/>
          </a:bodyPr>
          <a:lstStyle/>
          <a:p>
            <a:pPr marL="133350" lvl="1" indent="-133350">
              <a:buClr>
                <a:srgbClr val="F0AB00"/>
              </a:buClr>
              <a:buSzPct val="80000"/>
              <a:buFont typeface="Wingdings" pitchFamily="2" charset="2"/>
              <a:buChar char="n"/>
            </a:pPr>
            <a:r>
              <a:rPr lang="en-US" sz="1000" dirty="0">
                <a:solidFill>
                  <a:srgbClr val="000000"/>
                </a:solidFill>
              </a:rPr>
              <a:t>Weekly Meetings</a:t>
            </a:r>
          </a:p>
        </p:txBody>
      </p:sp>
      <p:sp>
        <p:nvSpPr>
          <p:cNvPr id="10" name="Text Box 34"/>
          <p:cNvSpPr txBox="1">
            <a:spLocks noChangeArrowheads="1"/>
          </p:cNvSpPr>
          <p:nvPr/>
        </p:nvSpPr>
        <p:spPr bwMode="auto">
          <a:xfrm>
            <a:off x="1697180" y="2667570"/>
            <a:ext cx="782638" cy="276999"/>
          </a:xfrm>
          <a:prstGeom prst="rect">
            <a:avLst/>
          </a:prstGeom>
          <a:noFill/>
          <a:ln w="12700">
            <a:noFill/>
            <a:miter lim="800000"/>
            <a:headEnd/>
            <a:tailEnd/>
          </a:ln>
        </p:spPr>
        <p:txBody>
          <a:bodyPr>
            <a:spAutoFit/>
          </a:bodyPr>
          <a:lstStyle/>
          <a:p>
            <a:pPr marL="115888" indent="-115888"/>
            <a:r>
              <a:rPr lang="en-US" sz="1200" b="1" dirty="0">
                <a:solidFill>
                  <a:srgbClr val="000000"/>
                </a:solidFill>
              </a:rPr>
              <a:t>Level 2</a:t>
            </a:r>
            <a:endParaRPr lang="en-US" sz="1000" dirty="0">
              <a:solidFill>
                <a:srgbClr val="000000"/>
              </a:solidFill>
            </a:endParaRPr>
          </a:p>
        </p:txBody>
      </p:sp>
      <p:sp>
        <p:nvSpPr>
          <p:cNvPr id="11" name="Text Box 36"/>
          <p:cNvSpPr txBox="1">
            <a:spLocks noChangeArrowheads="1"/>
          </p:cNvSpPr>
          <p:nvPr/>
        </p:nvSpPr>
        <p:spPr bwMode="auto">
          <a:xfrm>
            <a:off x="1697181" y="2833153"/>
            <a:ext cx="938213" cy="553998"/>
          </a:xfrm>
          <a:prstGeom prst="rect">
            <a:avLst/>
          </a:prstGeom>
          <a:noFill/>
          <a:ln w="12700">
            <a:noFill/>
            <a:miter lim="800000"/>
            <a:headEnd/>
            <a:tailEnd/>
          </a:ln>
        </p:spPr>
        <p:txBody>
          <a:bodyPr>
            <a:spAutoFit/>
          </a:bodyPr>
          <a:lstStyle/>
          <a:p>
            <a:pPr marL="133350" lvl="1" indent="-133350">
              <a:buClr>
                <a:srgbClr val="F0AB00"/>
              </a:buClr>
              <a:buSzPct val="80000"/>
              <a:buFont typeface="Wingdings" pitchFamily="2" charset="2"/>
              <a:buChar char="n"/>
            </a:pPr>
            <a:r>
              <a:rPr lang="en-US" sz="1000" dirty="0">
                <a:solidFill>
                  <a:srgbClr val="000000"/>
                </a:solidFill>
              </a:rPr>
              <a:t>Monthly Meetings</a:t>
            </a:r>
          </a:p>
          <a:p>
            <a:pPr marL="115888" indent="-115888">
              <a:buFontTx/>
              <a:buChar char="•"/>
            </a:pPr>
            <a:endParaRPr lang="en-US" sz="1000" dirty="0">
              <a:solidFill>
                <a:srgbClr val="000000"/>
              </a:solidFill>
            </a:endParaRPr>
          </a:p>
        </p:txBody>
      </p:sp>
      <p:sp>
        <p:nvSpPr>
          <p:cNvPr id="12" name="Text Box 37"/>
          <p:cNvSpPr txBox="1">
            <a:spLocks noChangeArrowheads="1"/>
          </p:cNvSpPr>
          <p:nvPr/>
        </p:nvSpPr>
        <p:spPr bwMode="auto">
          <a:xfrm>
            <a:off x="1697180" y="1468993"/>
            <a:ext cx="782638" cy="276999"/>
          </a:xfrm>
          <a:prstGeom prst="rect">
            <a:avLst/>
          </a:prstGeom>
          <a:noFill/>
          <a:ln w="12700">
            <a:noFill/>
            <a:miter lim="800000"/>
            <a:headEnd/>
            <a:tailEnd/>
          </a:ln>
        </p:spPr>
        <p:txBody>
          <a:bodyPr>
            <a:spAutoFit/>
          </a:bodyPr>
          <a:lstStyle/>
          <a:p>
            <a:pPr marL="115888" indent="-115888"/>
            <a:r>
              <a:rPr lang="en-US" sz="1200" b="1" dirty="0">
                <a:solidFill>
                  <a:srgbClr val="000000"/>
                </a:solidFill>
              </a:rPr>
              <a:t>Level 1</a:t>
            </a:r>
            <a:endParaRPr lang="en-US" sz="1000" dirty="0">
              <a:solidFill>
                <a:srgbClr val="000000"/>
              </a:solidFill>
            </a:endParaRPr>
          </a:p>
        </p:txBody>
      </p:sp>
      <p:sp>
        <p:nvSpPr>
          <p:cNvPr id="13" name="Text Box 38"/>
          <p:cNvSpPr txBox="1">
            <a:spLocks noChangeArrowheads="1"/>
          </p:cNvSpPr>
          <p:nvPr/>
        </p:nvSpPr>
        <p:spPr bwMode="auto">
          <a:xfrm>
            <a:off x="1697181" y="1666472"/>
            <a:ext cx="860425" cy="400110"/>
          </a:xfrm>
          <a:prstGeom prst="rect">
            <a:avLst/>
          </a:prstGeom>
          <a:noFill/>
          <a:ln w="12700">
            <a:noFill/>
            <a:miter lim="800000"/>
            <a:headEnd/>
            <a:tailEnd/>
          </a:ln>
        </p:spPr>
        <p:txBody>
          <a:bodyPr>
            <a:spAutoFit/>
          </a:bodyPr>
          <a:lstStyle/>
          <a:p>
            <a:pPr marL="133350" lvl="1" indent="-133350">
              <a:buClr>
                <a:srgbClr val="F0AB00"/>
              </a:buClr>
              <a:buSzPct val="80000"/>
              <a:buFont typeface="Wingdings" pitchFamily="2" charset="2"/>
              <a:buChar char="n"/>
            </a:pPr>
            <a:r>
              <a:rPr lang="en-US" sz="1000" dirty="0">
                <a:solidFill>
                  <a:srgbClr val="000000"/>
                </a:solidFill>
              </a:rPr>
              <a:t>Quarterly Meetings</a:t>
            </a:r>
          </a:p>
        </p:txBody>
      </p:sp>
      <p:cxnSp>
        <p:nvCxnSpPr>
          <p:cNvPr id="26" name="AutoShape 39"/>
          <p:cNvCxnSpPr>
            <a:cxnSpLocks noChangeShapeType="1"/>
            <a:stCxn id="6" idx="0"/>
            <a:endCxn id="8" idx="2"/>
          </p:cNvCxnSpPr>
          <p:nvPr/>
        </p:nvCxnSpPr>
        <p:spPr bwMode="gray">
          <a:xfrm flipV="1">
            <a:off x="6613669" y="3256572"/>
            <a:ext cx="3585" cy="501644"/>
          </a:xfrm>
          <a:prstGeom prst="straightConnector1">
            <a:avLst/>
          </a:prstGeom>
          <a:noFill/>
          <a:ln w="9525">
            <a:solidFill>
              <a:schemeClr val="tx1">
                <a:lumMod val="50000"/>
                <a:lumOff val="50000"/>
              </a:schemeClr>
            </a:solidFill>
            <a:round/>
            <a:headEnd/>
            <a:tailEnd/>
          </a:ln>
        </p:spPr>
      </p:cxnSp>
      <p:sp>
        <p:nvSpPr>
          <p:cNvPr id="27" name="Line 102"/>
          <p:cNvSpPr>
            <a:spLocks noChangeShapeType="1"/>
          </p:cNvSpPr>
          <p:nvPr/>
        </p:nvSpPr>
        <p:spPr bwMode="auto">
          <a:xfrm>
            <a:off x="6604001" y="2109839"/>
            <a:ext cx="2207" cy="405487"/>
          </a:xfrm>
          <a:prstGeom prst="line">
            <a:avLst/>
          </a:prstGeom>
          <a:noFill/>
          <a:ln w="9525">
            <a:solidFill>
              <a:schemeClr val="tx1">
                <a:lumMod val="50000"/>
                <a:lumOff val="50000"/>
              </a:schemeClr>
            </a:solidFill>
            <a:round/>
            <a:headEnd/>
            <a:tailEnd/>
          </a:ln>
        </p:spPr>
        <p:txBody>
          <a:bodyPr/>
          <a:lstStyle/>
          <a:p>
            <a:endParaRPr lang="en-US" dirty="0">
              <a:solidFill>
                <a:srgbClr val="000000"/>
              </a:solidFill>
            </a:endParaRPr>
          </a:p>
        </p:txBody>
      </p:sp>
      <p:sp>
        <p:nvSpPr>
          <p:cNvPr id="28" name="Rectangle 6"/>
          <p:cNvSpPr>
            <a:spLocks noChangeArrowheads="1"/>
          </p:cNvSpPr>
          <p:nvPr/>
        </p:nvSpPr>
        <p:spPr bwMode="auto">
          <a:xfrm>
            <a:off x="1684388" y="4717120"/>
            <a:ext cx="8680784" cy="371513"/>
          </a:xfrm>
          <a:prstGeom prst="rect">
            <a:avLst/>
          </a:prstGeom>
          <a:solidFill>
            <a:schemeClr val="tx2">
              <a:lumMod val="20000"/>
              <a:lumOff val="80000"/>
            </a:schemeClr>
          </a:solidFill>
          <a:ln w="12700" algn="ctr">
            <a:noFill/>
            <a:miter lim="800000"/>
            <a:headEnd/>
            <a:tailEnd/>
          </a:ln>
        </p:spPr>
        <p:txBody>
          <a:bodyPr lIns="90000" tIns="46800" rIns="90000" bIns="46800" anchor="ctr">
            <a:spAutoFit/>
          </a:bodyPr>
          <a:lstStyle/>
          <a:p>
            <a:pPr>
              <a:defRPr/>
            </a:pPr>
            <a:endParaRPr lang="en-US" kern="0" dirty="0">
              <a:solidFill>
                <a:sysClr val="windowText" lastClr="000000"/>
              </a:solidFill>
            </a:endParaRPr>
          </a:p>
        </p:txBody>
      </p:sp>
      <p:sp>
        <p:nvSpPr>
          <p:cNvPr id="29" name="Rectangle 9"/>
          <p:cNvSpPr>
            <a:spLocks noChangeArrowheads="1"/>
          </p:cNvSpPr>
          <p:nvPr/>
        </p:nvSpPr>
        <p:spPr bwMode="auto">
          <a:xfrm>
            <a:off x="3838309" y="4847818"/>
            <a:ext cx="938463" cy="1452314"/>
          </a:xfrm>
          <a:prstGeom prst="rect">
            <a:avLst/>
          </a:prstGeom>
          <a:solidFill>
            <a:srgbClr val="999999"/>
          </a:solidFill>
          <a:ln w="12700" algn="ctr">
            <a:solidFill>
              <a:srgbClr val="000000"/>
            </a:solidFill>
            <a:miter lim="800000"/>
            <a:headEnd/>
            <a:tailEnd/>
          </a:ln>
        </p:spPr>
        <p:txBody>
          <a:bodyPr lIns="90000" tIns="46800" rIns="90000" bIns="46800" anchor="t" anchorCtr="0">
            <a:noAutofit/>
          </a:bodyPr>
          <a:lstStyle/>
          <a:p>
            <a:pPr algn="ctr">
              <a:defRPr/>
            </a:pPr>
            <a:r>
              <a:rPr lang="en-US" sz="800" b="1" kern="0" dirty="0" smtClean="0">
                <a:solidFill>
                  <a:srgbClr val="FFFFFF"/>
                </a:solidFill>
              </a:rPr>
              <a:t>Atlas</a:t>
            </a:r>
            <a:endParaRPr lang="en-US" sz="800" b="1" kern="0" dirty="0">
              <a:solidFill>
                <a:srgbClr val="FFFFFF"/>
              </a:solidFill>
            </a:endParaRPr>
          </a:p>
        </p:txBody>
      </p:sp>
      <p:sp>
        <p:nvSpPr>
          <p:cNvPr id="30" name="Rectangle 11"/>
          <p:cNvSpPr>
            <a:spLocks noChangeArrowheads="1"/>
          </p:cNvSpPr>
          <p:nvPr/>
        </p:nvSpPr>
        <p:spPr bwMode="auto">
          <a:xfrm>
            <a:off x="6156383" y="4847818"/>
            <a:ext cx="938463" cy="1452314"/>
          </a:xfrm>
          <a:prstGeom prst="rect">
            <a:avLst/>
          </a:prstGeom>
          <a:solidFill>
            <a:srgbClr val="999999"/>
          </a:solidFill>
          <a:ln w="12700" algn="ctr">
            <a:solidFill>
              <a:srgbClr val="000000"/>
            </a:solidFill>
            <a:miter lim="800000"/>
            <a:headEnd/>
            <a:tailEnd/>
          </a:ln>
        </p:spPr>
        <p:txBody>
          <a:bodyPr lIns="90000" tIns="46800" rIns="90000" bIns="46800" anchor="t" anchorCtr="0">
            <a:noAutofit/>
          </a:bodyPr>
          <a:lstStyle/>
          <a:p>
            <a:pPr algn="ctr">
              <a:defRPr/>
            </a:pPr>
            <a:r>
              <a:rPr lang="en-US" sz="800" b="1" kern="0" dirty="0" smtClean="0">
                <a:solidFill>
                  <a:srgbClr val="FFFFFF"/>
                </a:solidFill>
              </a:rPr>
              <a:t>FLE</a:t>
            </a:r>
            <a:endParaRPr lang="en-US" sz="800" b="1" kern="0" dirty="0">
              <a:solidFill>
                <a:srgbClr val="FFFFFF"/>
              </a:solidFill>
            </a:endParaRPr>
          </a:p>
        </p:txBody>
      </p:sp>
      <p:sp>
        <p:nvSpPr>
          <p:cNvPr id="31" name="Rectangle 13"/>
          <p:cNvSpPr>
            <a:spLocks noChangeArrowheads="1"/>
          </p:cNvSpPr>
          <p:nvPr/>
        </p:nvSpPr>
        <p:spPr bwMode="auto">
          <a:xfrm>
            <a:off x="7315420" y="4847818"/>
            <a:ext cx="938463" cy="1452314"/>
          </a:xfrm>
          <a:prstGeom prst="rect">
            <a:avLst/>
          </a:prstGeom>
          <a:solidFill>
            <a:srgbClr val="999999"/>
          </a:solidFill>
          <a:ln w="12700" algn="ctr">
            <a:solidFill>
              <a:srgbClr val="000000"/>
            </a:solidFill>
            <a:miter lim="800000"/>
            <a:headEnd/>
            <a:tailEnd/>
          </a:ln>
        </p:spPr>
        <p:txBody>
          <a:bodyPr lIns="90000" tIns="46800" rIns="90000" bIns="46800" anchor="t" anchorCtr="0">
            <a:noAutofit/>
          </a:bodyPr>
          <a:lstStyle/>
          <a:p>
            <a:pPr algn="ctr">
              <a:defRPr/>
            </a:pPr>
            <a:r>
              <a:rPr lang="en-US" sz="800" b="1" kern="0" dirty="0" smtClean="0">
                <a:solidFill>
                  <a:srgbClr val="FFFFFF"/>
                </a:solidFill>
              </a:rPr>
              <a:t>Basis</a:t>
            </a:r>
            <a:endParaRPr lang="en-US" sz="800" b="1" kern="0" dirty="0">
              <a:solidFill>
                <a:srgbClr val="FFFFFF"/>
              </a:solidFill>
            </a:endParaRPr>
          </a:p>
        </p:txBody>
      </p:sp>
      <p:sp>
        <p:nvSpPr>
          <p:cNvPr id="32" name="Rectangle 17"/>
          <p:cNvSpPr>
            <a:spLocks noChangeArrowheads="1"/>
          </p:cNvSpPr>
          <p:nvPr/>
        </p:nvSpPr>
        <p:spPr bwMode="auto">
          <a:xfrm>
            <a:off x="8474456" y="4847818"/>
            <a:ext cx="938463" cy="1452314"/>
          </a:xfrm>
          <a:prstGeom prst="rect">
            <a:avLst/>
          </a:prstGeom>
          <a:solidFill>
            <a:srgbClr val="999999"/>
          </a:solidFill>
          <a:ln w="12700" algn="ctr">
            <a:solidFill>
              <a:srgbClr val="000000"/>
            </a:solidFill>
            <a:miter lim="800000"/>
            <a:headEnd/>
            <a:tailEnd/>
          </a:ln>
        </p:spPr>
        <p:txBody>
          <a:bodyPr lIns="90000" tIns="46800" rIns="90000" bIns="46800" anchor="t" anchorCtr="0">
            <a:noAutofit/>
          </a:bodyPr>
          <a:lstStyle/>
          <a:p>
            <a:pPr algn="ctr">
              <a:defRPr/>
            </a:pPr>
            <a:r>
              <a:rPr lang="en-US" sz="800" b="1" kern="0" dirty="0" smtClean="0">
                <a:solidFill>
                  <a:srgbClr val="FFFFFF"/>
                </a:solidFill>
              </a:rPr>
              <a:t>Reporting</a:t>
            </a:r>
            <a:r>
              <a:rPr lang="en-US" sz="800" b="1" kern="0" dirty="0">
                <a:solidFill>
                  <a:srgbClr val="FFFFFF"/>
                </a:solidFill>
              </a:rPr>
              <a:t> </a:t>
            </a:r>
            <a:r>
              <a:rPr lang="en-US" sz="800" b="1" kern="0" dirty="0" smtClean="0">
                <a:solidFill>
                  <a:srgbClr val="FFFFFF"/>
                </a:solidFill>
              </a:rPr>
              <a:t>Discovery</a:t>
            </a:r>
            <a:endParaRPr lang="en-US" sz="800" b="1" kern="0" dirty="0">
              <a:solidFill>
                <a:srgbClr val="FFFFFF"/>
              </a:solidFill>
            </a:endParaRPr>
          </a:p>
        </p:txBody>
      </p:sp>
      <p:sp>
        <p:nvSpPr>
          <p:cNvPr id="33" name="Text Box 32"/>
          <p:cNvSpPr txBox="1">
            <a:spLocks noChangeArrowheads="1"/>
          </p:cNvSpPr>
          <p:nvPr/>
        </p:nvSpPr>
        <p:spPr bwMode="auto">
          <a:xfrm>
            <a:off x="1697180" y="4895276"/>
            <a:ext cx="1094874" cy="400110"/>
          </a:xfrm>
          <a:prstGeom prst="rect">
            <a:avLst/>
          </a:prstGeom>
          <a:noFill/>
          <a:ln w="12700">
            <a:noFill/>
            <a:miter lim="800000"/>
            <a:headEnd/>
            <a:tailEnd/>
          </a:ln>
        </p:spPr>
        <p:txBody>
          <a:bodyPr>
            <a:spAutoFit/>
          </a:bodyPr>
          <a:lstStyle/>
          <a:p>
            <a:pPr marL="133350" lvl="1" indent="-133350">
              <a:buClr>
                <a:srgbClr val="F0AB00"/>
              </a:buClr>
              <a:buSzPct val="80000"/>
              <a:buFont typeface="Wingdings" pitchFamily="2" charset="2"/>
              <a:buChar char="n"/>
              <a:defRPr/>
            </a:pPr>
            <a:r>
              <a:rPr lang="en-US" sz="1000" dirty="0">
                <a:solidFill>
                  <a:srgbClr val="000000"/>
                </a:solidFill>
              </a:rPr>
              <a:t>Daily Task Progress</a:t>
            </a:r>
          </a:p>
        </p:txBody>
      </p:sp>
      <p:sp>
        <p:nvSpPr>
          <p:cNvPr id="34" name="Text Box 35"/>
          <p:cNvSpPr txBox="1">
            <a:spLocks noChangeArrowheads="1"/>
          </p:cNvSpPr>
          <p:nvPr/>
        </p:nvSpPr>
        <p:spPr bwMode="auto">
          <a:xfrm>
            <a:off x="2645805" y="5390736"/>
            <a:ext cx="938463" cy="461665"/>
          </a:xfrm>
          <a:prstGeom prst="rect">
            <a:avLst/>
          </a:prstGeom>
          <a:noFill/>
          <a:ln w="12700">
            <a:noFill/>
            <a:miter lim="800000"/>
            <a:headEnd/>
            <a:tailEnd/>
          </a:ln>
        </p:spPr>
        <p:txBody>
          <a:bodyPr>
            <a:spAutoFit/>
          </a:bodyPr>
          <a:lstStyle/>
          <a:p>
            <a:pPr>
              <a:defRPr/>
            </a:pPr>
            <a:r>
              <a:rPr lang="en-US" sz="1200" b="1" kern="0" dirty="0">
                <a:solidFill>
                  <a:sysClr val="windowText" lastClr="000000"/>
                </a:solidFill>
              </a:rPr>
              <a:t>Project Teams</a:t>
            </a:r>
          </a:p>
        </p:txBody>
      </p:sp>
      <p:sp>
        <p:nvSpPr>
          <p:cNvPr id="37" name="Rectangle 56"/>
          <p:cNvSpPr>
            <a:spLocks noChangeArrowheads="1"/>
          </p:cNvSpPr>
          <p:nvPr/>
        </p:nvSpPr>
        <p:spPr bwMode="gray">
          <a:xfrm>
            <a:off x="8531427" y="5236281"/>
            <a:ext cx="840509" cy="291157"/>
          </a:xfrm>
          <a:prstGeom prst="rect">
            <a:avLst/>
          </a:prstGeom>
          <a:solidFill>
            <a:schemeClr val="tx2"/>
          </a:solidFill>
          <a:ln w="9525" algn="ctr">
            <a:noFill/>
            <a:miter lim="800000"/>
            <a:headEnd/>
            <a:tailEnd/>
          </a:ln>
        </p:spPr>
        <p:txBody>
          <a:bodyPr wrap="square" lIns="90000" tIns="46800" rIns="90000" bIns="46800" anchor="ctr"/>
          <a:lstStyle/>
          <a:p>
            <a:pPr algn="ctr">
              <a:defRPr/>
            </a:pPr>
            <a:r>
              <a:rPr lang="en-US" sz="800" b="1" kern="0" dirty="0">
                <a:solidFill>
                  <a:srgbClr val="FFFFFF"/>
                </a:solidFill>
              </a:rPr>
              <a:t>MIT &amp; SAP  Leads</a:t>
            </a:r>
          </a:p>
        </p:txBody>
      </p:sp>
      <p:sp>
        <p:nvSpPr>
          <p:cNvPr id="38" name="Rectangle 56"/>
          <p:cNvSpPr>
            <a:spLocks noChangeArrowheads="1"/>
          </p:cNvSpPr>
          <p:nvPr/>
        </p:nvSpPr>
        <p:spPr bwMode="gray">
          <a:xfrm>
            <a:off x="7371323" y="5236281"/>
            <a:ext cx="840509" cy="291157"/>
          </a:xfrm>
          <a:prstGeom prst="rect">
            <a:avLst/>
          </a:prstGeom>
          <a:solidFill>
            <a:schemeClr val="tx2"/>
          </a:solidFill>
          <a:ln w="9525" algn="ctr">
            <a:noFill/>
            <a:miter lim="800000"/>
            <a:headEnd/>
            <a:tailEnd/>
          </a:ln>
        </p:spPr>
        <p:txBody>
          <a:bodyPr wrap="square" lIns="90000" tIns="46800" rIns="90000" bIns="46800" anchor="ctr"/>
          <a:lstStyle/>
          <a:p>
            <a:pPr algn="ctr">
              <a:defRPr/>
            </a:pPr>
            <a:r>
              <a:rPr lang="en-US" sz="800" b="1" kern="0" dirty="0">
                <a:solidFill>
                  <a:srgbClr val="FFFFFF"/>
                </a:solidFill>
              </a:rPr>
              <a:t>MIT &amp; SAP  Leads</a:t>
            </a:r>
          </a:p>
        </p:txBody>
      </p:sp>
      <p:sp>
        <p:nvSpPr>
          <p:cNvPr id="39" name="Rectangle 11"/>
          <p:cNvSpPr>
            <a:spLocks noChangeArrowheads="1"/>
          </p:cNvSpPr>
          <p:nvPr/>
        </p:nvSpPr>
        <p:spPr bwMode="auto">
          <a:xfrm>
            <a:off x="4997346" y="4847542"/>
            <a:ext cx="938463" cy="1452314"/>
          </a:xfrm>
          <a:prstGeom prst="rect">
            <a:avLst/>
          </a:prstGeom>
          <a:solidFill>
            <a:srgbClr val="999999"/>
          </a:solidFill>
          <a:ln w="12700" algn="ctr">
            <a:solidFill>
              <a:srgbClr val="000000"/>
            </a:solidFill>
            <a:miter lim="800000"/>
            <a:headEnd/>
            <a:tailEnd/>
          </a:ln>
        </p:spPr>
        <p:txBody>
          <a:bodyPr lIns="90000" tIns="46800" rIns="90000" bIns="46800" anchor="t" anchorCtr="0">
            <a:noAutofit/>
          </a:bodyPr>
          <a:lstStyle/>
          <a:p>
            <a:pPr algn="ctr">
              <a:defRPr/>
            </a:pPr>
            <a:r>
              <a:rPr lang="en-US" sz="800" b="1" kern="0" dirty="0" smtClean="0">
                <a:solidFill>
                  <a:srgbClr val="FFFFFF"/>
                </a:solidFill>
              </a:rPr>
              <a:t>HCM</a:t>
            </a:r>
            <a:endParaRPr lang="en-US" sz="800" b="1" kern="0" dirty="0">
              <a:solidFill>
                <a:srgbClr val="FFFFFF"/>
              </a:solidFill>
            </a:endParaRPr>
          </a:p>
        </p:txBody>
      </p:sp>
      <p:sp>
        <p:nvSpPr>
          <p:cNvPr id="40" name="Rectangle 56"/>
          <p:cNvSpPr>
            <a:spLocks noChangeArrowheads="1"/>
          </p:cNvSpPr>
          <p:nvPr/>
        </p:nvSpPr>
        <p:spPr bwMode="gray">
          <a:xfrm>
            <a:off x="6211221" y="5236280"/>
            <a:ext cx="840509" cy="292608"/>
          </a:xfrm>
          <a:prstGeom prst="rect">
            <a:avLst/>
          </a:prstGeom>
          <a:solidFill>
            <a:schemeClr val="tx2"/>
          </a:solidFill>
          <a:ln w="9525" algn="ctr">
            <a:noFill/>
            <a:miter lim="800000"/>
            <a:headEnd/>
            <a:tailEnd/>
          </a:ln>
        </p:spPr>
        <p:txBody>
          <a:bodyPr wrap="square" lIns="90000" tIns="46800" rIns="90000" bIns="46800" anchor="ctr"/>
          <a:lstStyle/>
          <a:p>
            <a:pPr algn="ctr">
              <a:defRPr/>
            </a:pPr>
            <a:r>
              <a:rPr lang="en-US" sz="800" b="1" kern="0" dirty="0">
                <a:solidFill>
                  <a:srgbClr val="FFFFFF"/>
                </a:solidFill>
              </a:rPr>
              <a:t>MIT &amp; SAP  Leads</a:t>
            </a:r>
          </a:p>
        </p:txBody>
      </p:sp>
      <p:sp>
        <p:nvSpPr>
          <p:cNvPr id="42" name="Rectangle 19"/>
          <p:cNvSpPr>
            <a:spLocks noChangeArrowheads="1"/>
          </p:cNvSpPr>
          <p:nvPr/>
        </p:nvSpPr>
        <p:spPr bwMode="auto">
          <a:xfrm>
            <a:off x="3030625" y="5862101"/>
            <a:ext cx="6922980" cy="276790"/>
          </a:xfrm>
          <a:prstGeom prst="rect">
            <a:avLst/>
          </a:prstGeom>
          <a:solidFill>
            <a:schemeClr val="tx2">
              <a:lumMod val="50000"/>
            </a:schemeClr>
          </a:solidFill>
          <a:ln w="12700" algn="ctr">
            <a:noFill/>
            <a:miter lim="800000"/>
            <a:headEnd/>
            <a:tailEnd/>
          </a:ln>
        </p:spPr>
        <p:txBody>
          <a:bodyPr lIns="90000" tIns="46800" rIns="90000" bIns="46800" anchor="ctr">
            <a:noAutofit/>
          </a:bodyPr>
          <a:lstStyle/>
          <a:p>
            <a:pPr algn="ctr">
              <a:defRPr/>
            </a:pPr>
            <a:r>
              <a:rPr lang="en-US" sz="1100" b="1" kern="0" dirty="0">
                <a:solidFill>
                  <a:srgbClr val="FFFFFF"/>
                </a:solidFill>
              </a:rPr>
              <a:t>Business Analysts, SMEs, Testing, Integration, Data Migration</a:t>
            </a:r>
            <a:endParaRPr lang="en-US" sz="900" b="1" kern="0" dirty="0">
              <a:solidFill>
                <a:srgbClr val="FFFFFF"/>
              </a:solidFill>
            </a:endParaRPr>
          </a:p>
        </p:txBody>
      </p:sp>
      <p:sp>
        <p:nvSpPr>
          <p:cNvPr id="43" name="Rectangle 56"/>
          <p:cNvSpPr>
            <a:spLocks noChangeArrowheads="1"/>
          </p:cNvSpPr>
          <p:nvPr/>
        </p:nvSpPr>
        <p:spPr bwMode="gray">
          <a:xfrm>
            <a:off x="3891017" y="5236281"/>
            <a:ext cx="840509" cy="291157"/>
          </a:xfrm>
          <a:prstGeom prst="rect">
            <a:avLst/>
          </a:prstGeom>
          <a:solidFill>
            <a:schemeClr val="tx2"/>
          </a:solidFill>
          <a:ln w="9525" algn="ctr">
            <a:noFill/>
            <a:miter lim="800000"/>
            <a:headEnd/>
            <a:tailEnd/>
          </a:ln>
        </p:spPr>
        <p:txBody>
          <a:bodyPr wrap="square" lIns="90000" tIns="46800" rIns="90000" bIns="46800" anchor="ctr"/>
          <a:lstStyle/>
          <a:p>
            <a:pPr algn="ctr">
              <a:defRPr/>
            </a:pPr>
            <a:r>
              <a:rPr lang="en-US" sz="800" b="1" kern="0" dirty="0">
                <a:solidFill>
                  <a:srgbClr val="FFFFFF"/>
                </a:solidFill>
              </a:rPr>
              <a:t>MIT &amp; SAP  Leads</a:t>
            </a:r>
          </a:p>
        </p:txBody>
      </p:sp>
      <p:sp>
        <p:nvSpPr>
          <p:cNvPr id="44" name="Text Box 37"/>
          <p:cNvSpPr txBox="1">
            <a:spLocks noChangeArrowheads="1"/>
          </p:cNvSpPr>
          <p:nvPr/>
        </p:nvSpPr>
        <p:spPr bwMode="auto">
          <a:xfrm>
            <a:off x="1697180" y="4690411"/>
            <a:ext cx="782638" cy="276999"/>
          </a:xfrm>
          <a:prstGeom prst="rect">
            <a:avLst/>
          </a:prstGeom>
          <a:noFill/>
          <a:ln w="12700">
            <a:noFill/>
            <a:miter lim="800000"/>
            <a:headEnd/>
            <a:tailEnd/>
          </a:ln>
        </p:spPr>
        <p:txBody>
          <a:bodyPr>
            <a:spAutoFit/>
          </a:bodyPr>
          <a:lstStyle/>
          <a:p>
            <a:pPr marL="115888" indent="-115888"/>
            <a:r>
              <a:rPr lang="en-US" sz="1200" b="1" dirty="0">
                <a:solidFill>
                  <a:srgbClr val="000000"/>
                </a:solidFill>
              </a:rPr>
              <a:t>Level 4</a:t>
            </a:r>
            <a:endParaRPr lang="en-US" sz="1000" dirty="0">
              <a:solidFill>
                <a:srgbClr val="000000"/>
              </a:solidFill>
            </a:endParaRPr>
          </a:p>
        </p:txBody>
      </p:sp>
      <p:sp>
        <p:nvSpPr>
          <p:cNvPr id="45" name="Rectangle 56"/>
          <p:cNvSpPr>
            <a:spLocks noChangeArrowheads="1"/>
          </p:cNvSpPr>
          <p:nvPr/>
        </p:nvSpPr>
        <p:spPr bwMode="gray">
          <a:xfrm>
            <a:off x="5051119" y="5236281"/>
            <a:ext cx="840509" cy="291157"/>
          </a:xfrm>
          <a:prstGeom prst="rect">
            <a:avLst/>
          </a:prstGeom>
          <a:solidFill>
            <a:schemeClr val="tx2"/>
          </a:solidFill>
          <a:ln w="9525" algn="ctr">
            <a:noFill/>
            <a:miter lim="800000"/>
            <a:headEnd/>
            <a:tailEnd/>
          </a:ln>
        </p:spPr>
        <p:txBody>
          <a:bodyPr wrap="square" lIns="90000" tIns="46800" rIns="90000" bIns="46800" anchor="ctr"/>
          <a:lstStyle/>
          <a:p>
            <a:pPr algn="ctr">
              <a:defRPr/>
            </a:pPr>
            <a:r>
              <a:rPr lang="en-US" sz="800" b="1" kern="0" dirty="0">
                <a:solidFill>
                  <a:srgbClr val="FFFFFF"/>
                </a:solidFill>
              </a:rPr>
              <a:t>MIT &amp; SAP  Leads</a:t>
            </a:r>
          </a:p>
        </p:txBody>
      </p:sp>
      <p:sp>
        <p:nvSpPr>
          <p:cNvPr id="8" name="Rectangle 24"/>
          <p:cNvSpPr>
            <a:spLocks noChangeArrowheads="1"/>
          </p:cNvSpPr>
          <p:nvPr/>
        </p:nvSpPr>
        <p:spPr bwMode="auto">
          <a:xfrm>
            <a:off x="5257426" y="2451094"/>
            <a:ext cx="2719654" cy="805478"/>
          </a:xfrm>
          <a:prstGeom prst="rect">
            <a:avLst/>
          </a:prstGeom>
          <a:solidFill>
            <a:schemeClr val="bg2">
              <a:lumMod val="50000"/>
            </a:schemeClr>
          </a:solidFill>
          <a:ln w="12700" algn="ctr">
            <a:noFill/>
            <a:miter lim="800000"/>
            <a:headEnd/>
            <a:tailEnd/>
          </a:ln>
        </p:spPr>
        <p:txBody>
          <a:bodyPr wrap="square" lIns="90000" tIns="46800" rIns="90000" bIns="46800" anchor="ctr">
            <a:spAutoFit/>
          </a:bodyPr>
          <a:lstStyle/>
          <a:p>
            <a:pPr algn="ctr"/>
            <a:r>
              <a:rPr lang="en-US" sz="1400" b="1" dirty="0">
                <a:solidFill>
                  <a:srgbClr val="FFFFFF"/>
                </a:solidFill>
              </a:rPr>
              <a:t>Program Steering Committee</a:t>
            </a:r>
          </a:p>
          <a:p>
            <a:pPr algn="ctr"/>
            <a:endParaRPr lang="en-US" sz="800" b="1" dirty="0">
              <a:solidFill>
                <a:srgbClr val="FFFFFF"/>
              </a:solidFill>
            </a:endParaRPr>
          </a:p>
          <a:p>
            <a:pPr algn="ctr">
              <a:spcBef>
                <a:spcPct val="10000"/>
              </a:spcBef>
            </a:pPr>
            <a:r>
              <a:rPr lang="en-US" sz="1100" dirty="0">
                <a:solidFill>
                  <a:srgbClr val="FFFFFF"/>
                </a:solidFill>
              </a:rPr>
              <a:t>MIT Sponsor/Senior Leadership</a:t>
            </a:r>
          </a:p>
          <a:p>
            <a:pPr algn="ctr">
              <a:spcBef>
                <a:spcPct val="10000"/>
              </a:spcBef>
            </a:pPr>
            <a:r>
              <a:rPr lang="en-US" sz="1100" dirty="0">
                <a:solidFill>
                  <a:srgbClr val="FFFFFF"/>
                </a:solidFill>
              </a:rPr>
              <a:t>SAP Account Management</a:t>
            </a:r>
          </a:p>
        </p:txBody>
      </p:sp>
      <p:cxnSp>
        <p:nvCxnSpPr>
          <p:cNvPr id="61" name="AutoShape 39"/>
          <p:cNvCxnSpPr>
            <a:cxnSpLocks noChangeShapeType="1"/>
          </p:cNvCxnSpPr>
          <p:nvPr/>
        </p:nvCxnSpPr>
        <p:spPr bwMode="gray">
          <a:xfrm flipH="1" flipV="1">
            <a:off x="6609507" y="4315610"/>
            <a:ext cx="7144" cy="522978"/>
          </a:xfrm>
          <a:prstGeom prst="straightConnector1">
            <a:avLst/>
          </a:prstGeom>
          <a:noFill/>
          <a:ln w="9525">
            <a:solidFill>
              <a:schemeClr val="tx1">
                <a:lumMod val="50000"/>
                <a:lumOff val="50000"/>
              </a:schemeClr>
            </a:solidFill>
            <a:round/>
            <a:headEnd/>
            <a:tailEnd/>
          </a:ln>
        </p:spPr>
      </p:cxnSp>
      <p:cxnSp>
        <p:nvCxnSpPr>
          <p:cNvPr id="62" name="AutoShape 39"/>
          <p:cNvCxnSpPr>
            <a:cxnSpLocks noChangeShapeType="1"/>
          </p:cNvCxnSpPr>
          <p:nvPr/>
        </p:nvCxnSpPr>
        <p:spPr bwMode="gray">
          <a:xfrm flipH="1" flipV="1">
            <a:off x="6573684" y="4315610"/>
            <a:ext cx="2361917" cy="513499"/>
          </a:xfrm>
          <a:prstGeom prst="straightConnector1">
            <a:avLst/>
          </a:prstGeom>
          <a:noFill/>
          <a:ln w="9525">
            <a:solidFill>
              <a:schemeClr val="tx1">
                <a:lumMod val="50000"/>
                <a:lumOff val="50000"/>
              </a:schemeClr>
            </a:solidFill>
            <a:round/>
            <a:headEnd/>
            <a:tailEnd/>
          </a:ln>
        </p:spPr>
      </p:cxnSp>
      <p:cxnSp>
        <p:nvCxnSpPr>
          <p:cNvPr id="64" name="AutoShape 39"/>
          <p:cNvCxnSpPr>
            <a:cxnSpLocks noChangeShapeType="1"/>
            <a:stCxn id="39" idx="0"/>
          </p:cNvCxnSpPr>
          <p:nvPr/>
        </p:nvCxnSpPr>
        <p:spPr bwMode="gray">
          <a:xfrm flipV="1">
            <a:off x="5466577" y="4318586"/>
            <a:ext cx="1145918" cy="528956"/>
          </a:xfrm>
          <a:prstGeom prst="straightConnector1">
            <a:avLst/>
          </a:prstGeom>
          <a:noFill/>
          <a:ln w="9525">
            <a:solidFill>
              <a:schemeClr val="tx1">
                <a:lumMod val="50000"/>
                <a:lumOff val="50000"/>
              </a:schemeClr>
            </a:solidFill>
            <a:round/>
            <a:headEnd/>
            <a:tailEnd/>
          </a:ln>
        </p:spPr>
      </p:cxnSp>
      <p:cxnSp>
        <p:nvCxnSpPr>
          <p:cNvPr id="66" name="AutoShape 39"/>
          <p:cNvCxnSpPr>
            <a:cxnSpLocks noChangeShapeType="1"/>
          </p:cNvCxnSpPr>
          <p:nvPr/>
        </p:nvCxnSpPr>
        <p:spPr bwMode="gray">
          <a:xfrm flipH="1" flipV="1">
            <a:off x="6616747" y="4318586"/>
            <a:ext cx="1159710" cy="529233"/>
          </a:xfrm>
          <a:prstGeom prst="straightConnector1">
            <a:avLst/>
          </a:prstGeom>
          <a:noFill/>
          <a:ln w="9525">
            <a:solidFill>
              <a:schemeClr val="tx1">
                <a:lumMod val="50000"/>
                <a:lumOff val="50000"/>
              </a:schemeClr>
            </a:solidFill>
            <a:round/>
            <a:headEnd/>
            <a:tailEnd/>
          </a:ln>
        </p:spPr>
      </p:cxnSp>
      <p:cxnSp>
        <p:nvCxnSpPr>
          <p:cNvPr id="68" name="AutoShape 39"/>
          <p:cNvCxnSpPr>
            <a:cxnSpLocks noChangeShapeType="1"/>
          </p:cNvCxnSpPr>
          <p:nvPr/>
        </p:nvCxnSpPr>
        <p:spPr bwMode="gray">
          <a:xfrm flipH="1">
            <a:off x="4417774" y="4306132"/>
            <a:ext cx="2168256" cy="520250"/>
          </a:xfrm>
          <a:prstGeom prst="straightConnector1">
            <a:avLst/>
          </a:prstGeom>
          <a:noFill/>
          <a:ln w="9525">
            <a:solidFill>
              <a:schemeClr val="tx1">
                <a:lumMod val="50000"/>
                <a:lumOff val="50000"/>
              </a:schemeClr>
            </a:solidFill>
            <a:round/>
            <a:headEnd/>
            <a:tailEnd/>
          </a:ln>
        </p:spPr>
      </p:cxnSp>
      <p:sp>
        <p:nvSpPr>
          <p:cNvPr id="20" name="Rectangle 80"/>
          <p:cNvSpPr>
            <a:spLocks noChangeArrowheads="1"/>
          </p:cNvSpPr>
          <p:nvPr/>
        </p:nvSpPr>
        <p:spPr bwMode="gray">
          <a:xfrm>
            <a:off x="4652016" y="1319674"/>
            <a:ext cx="3843337" cy="797185"/>
          </a:xfrm>
          <a:prstGeom prst="rect">
            <a:avLst/>
          </a:prstGeom>
          <a:solidFill>
            <a:schemeClr val="tx2">
              <a:alpha val="79999"/>
            </a:schemeClr>
          </a:solidFill>
          <a:ln w="9525" algn="ctr">
            <a:noFill/>
            <a:miter lim="800000"/>
            <a:headEnd/>
            <a:tailEnd/>
          </a:ln>
        </p:spPr>
        <p:txBody>
          <a:bodyPr wrap="none" lIns="90000" tIns="46800" rIns="90000" bIns="46800" anchor="ctr"/>
          <a:lstStyle/>
          <a:p>
            <a:pPr algn="ctr"/>
            <a:r>
              <a:rPr lang="en-US" sz="1200" b="1" dirty="0">
                <a:solidFill>
                  <a:srgbClr val="FFFFFF"/>
                </a:solidFill>
              </a:rPr>
              <a:t>Executive Sponsorship</a:t>
            </a:r>
          </a:p>
          <a:p>
            <a:pPr marL="63500" indent="-63500" algn="ctr">
              <a:spcBef>
                <a:spcPct val="10000"/>
              </a:spcBef>
            </a:pPr>
            <a:r>
              <a:rPr lang="en-US" sz="1050" dirty="0">
                <a:solidFill>
                  <a:srgbClr val="FFFFFF"/>
                </a:solidFill>
              </a:rPr>
              <a:t>John </a:t>
            </a:r>
            <a:r>
              <a:rPr lang="en-US" sz="1050" dirty="0" smtClean="0">
                <a:solidFill>
                  <a:srgbClr val="FFFFFF"/>
                </a:solidFill>
              </a:rPr>
              <a:t>Charles, VP IS&amp;T, MIT</a:t>
            </a:r>
            <a:endParaRPr lang="en-US" sz="1050" dirty="0">
              <a:solidFill>
                <a:srgbClr val="FFFFFF"/>
              </a:solidFill>
            </a:endParaRPr>
          </a:p>
          <a:p>
            <a:pPr marL="63500" indent="-63500" algn="ctr">
              <a:spcBef>
                <a:spcPct val="10000"/>
              </a:spcBef>
            </a:pPr>
            <a:r>
              <a:rPr lang="en-US" sz="1050" dirty="0">
                <a:solidFill>
                  <a:srgbClr val="FFFFFF"/>
                </a:solidFill>
              </a:rPr>
              <a:t>Marianne </a:t>
            </a:r>
            <a:r>
              <a:rPr lang="en-US" sz="1050" dirty="0" err="1" smtClean="0">
                <a:solidFill>
                  <a:srgbClr val="FFFFFF"/>
                </a:solidFill>
              </a:rPr>
              <a:t>Heer</a:t>
            </a:r>
            <a:r>
              <a:rPr lang="en-US" sz="1050" dirty="0" smtClean="0">
                <a:solidFill>
                  <a:srgbClr val="FFFFFF"/>
                </a:solidFill>
              </a:rPr>
              <a:t>, Sr. VP SAP America</a:t>
            </a:r>
            <a:endParaRPr lang="en-US" sz="1050" dirty="0">
              <a:solidFill>
                <a:srgbClr val="FFFFFF"/>
              </a:solidFill>
            </a:endParaRPr>
          </a:p>
        </p:txBody>
      </p:sp>
    </p:spTree>
    <p:extLst>
      <p:ext uri="{BB962C8B-B14F-4D97-AF65-F5344CB8AC3E}">
        <p14:creationId xmlns:p14="http://schemas.microsoft.com/office/powerpoint/2010/main" val="25179927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B6E301F-7B9B-4035-8176-58C8A62756FF}" type="datetime1">
              <a:rPr lang="en-US" altLang="en-US" smtClean="0">
                <a:solidFill>
                  <a:srgbClr val="000000"/>
                </a:solidFill>
                <a:latin typeface="Arial" charset="0"/>
              </a:rPr>
              <a:pPr/>
              <a:t>9/15/2015</a:t>
            </a:fld>
            <a:endParaRPr lang="en-US" altLang="en-US" smtClean="0">
              <a:solidFill>
                <a:srgbClr val="000000"/>
              </a:solidFill>
              <a:latin typeface="Arial" charset="0"/>
            </a:endParaRPr>
          </a:p>
        </p:txBody>
      </p:sp>
      <p:sp>
        <p:nvSpPr>
          <p:cNvPr id="51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F6F85ABA-32AA-40B3-ABAF-6FFF0BAEC65E}" type="slidenum">
              <a:rPr lang="en-US" altLang="en-US" smtClean="0">
                <a:solidFill>
                  <a:srgbClr val="000000"/>
                </a:solidFill>
                <a:latin typeface="Arial" charset="0"/>
              </a:rPr>
              <a:pPr/>
              <a:t>5</a:t>
            </a:fld>
            <a:endParaRPr lang="en-US" altLang="en-US" smtClean="0">
              <a:solidFill>
                <a:srgbClr val="000000"/>
              </a:solidFill>
              <a:latin typeface="Arial" charset="0"/>
            </a:endParaRPr>
          </a:p>
        </p:txBody>
      </p:sp>
      <p:sp>
        <p:nvSpPr>
          <p:cNvPr id="5124" name="Rectangle 2"/>
          <p:cNvSpPr>
            <a:spLocks noGrp="1" noChangeArrowheads="1"/>
          </p:cNvSpPr>
          <p:nvPr>
            <p:ph type="title"/>
          </p:nvPr>
        </p:nvSpPr>
        <p:spPr>
          <a:xfrm>
            <a:off x="1981199" y="533400"/>
            <a:ext cx="9836727" cy="914400"/>
          </a:xfrm>
        </p:spPr>
        <p:txBody>
          <a:bodyPr/>
          <a:lstStyle/>
          <a:p>
            <a:pPr eaLnBrk="1" hangingPunct="1"/>
            <a:r>
              <a:rPr lang="en-US" altLang="en-US" sz="2400" dirty="0" smtClean="0">
                <a:latin typeface="Arial" panose="020B0604020202020204" pitchFamily="34" charset="0"/>
                <a:cs typeface="Arial" panose="020B0604020202020204" pitchFamily="34" charset="0"/>
              </a:rPr>
              <a:t>H2O - Overview Landscape</a:t>
            </a:r>
            <a:r>
              <a:rPr lang="en-US" altLang="en-US" sz="2800" dirty="0" smtClean="0"/>
              <a:t> </a:t>
            </a:r>
            <a:endParaRPr lang="en-US" altLang="en-US" sz="2800" dirty="0"/>
          </a:p>
        </p:txBody>
      </p:sp>
      <p:sp>
        <p:nvSpPr>
          <p:cNvPr id="5125" name="Rectangle 3"/>
          <p:cNvSpPr>
            <a:spLocks noGrp="1" noChangeArrowheads="1"/>
          </p:cNvSpPr>
          <p:nvPr>
            <p:ph type="body" idx="1"/>
          </p:nvPr>
        </p:nvSpPr>
        <p:spPr>
          <a:xfrm>
            <a:off x="609600" y="1762129"/>
            <a:ext cx="10972800" cy="4329108"/>
          </a:xfrm>
        </p:spPr>
        <p:txBody>
          <a:bodyPr/>
          <a:lstStyle/>
          <a:p>
            <a:pPr eaLnBrk="1" hangingPunct="1">
              <a:lnSpc>
                <a:spcPct val="90000"/>
              </a:lnSpc>
              <a:spcBef>
                <a:spcPct val="0"/>
              </a:spcBef>
              <a:spcAft>
                <a:spcPct val="25000"/>
              </a:spcAft>
              <a:buSzTx/>
              <a:buFont typeface="Wingdings" pitchFamily="2" charset="2"/>
              <a:buNone/>
            </a:pPr>
            <a:r>
              <a:rPr lang="en-US" altLang="en-US" sz="2000" dirty="0"/>
              <a:t>	</a:t>
            </a:r>
            <a:endParaRPr lang="en-US" altLang="en-US" sz="1800" dirty="0"/>
          </a:p>
          <a:p>
            <a:pPr lvl="1" eaLnBrk="1" hangingPunct="1">
              <a:lnSpc>
                <a:spcPct val="90000"/>
              </a:lnSpc>
              <a:spcBef>
                <a:spcPct val="0"/>
              </a:spcBef>
              <a:spcAft>
                <a:spcPct val="25000"/>
              </a:spcAft>
              <a:buSzTx/>
              <a:buFont typeface="Wingdings" pitchFamily="2" charset="2"/>
              <a:buChar char="v"/>
            </a:pPr>
            <a:endParaRPr lang="en-US" altLang="en-US" sz="1800" dirty="0"/>
          </a:p>
          <a:p>
            <a:pPr lvl="1" eaLnBrk="1" hangingPunct="1">
              <a:lnSpc>
                <a:spcPct val="90000"/>
              </a:lnSpc>
              <a:spcBef>
                <a:spcPct val="0"/>
              </a:spcBef>
              <a:spcAft>
                <a:spcPct val="25000"/>
              </a:spcAft>
              <a:buSzTx/>
              <a:buFont typeface="Wingdings" pitchFamily="2" charset="2"/>
              <a:buNone/>
            </a:pPr>
            <a:endParaRPr lang="en-US" altLang="en-US" sz="1800" dirty="0"/>
          </a:p>
          <a:p>
            <a:pPr lvl="1" eaLnBrk="1" hangingPunct="1">
              <a:lnSpc>
                <a:spcPct val="90000"/>
              </a:lnSpc>
              <a:spcBef>
                <a:spcPct val="0"/>
              </a:spcBef>
              <a:spcAft>
                <a:spcPct val="25000"/>
              </a:spcAft>
              <a:buSzTx/>
              <a:buFont typeface="Wingdings" pitchFamily="2" charset="2"/>
              <a:buChar char="v"/>
            </a:pPr>
            <a:endParaRPr lang="en-US" altLang="en-US" sz="1800" dirty="0"/>
          </a:p>
          <a:p>
            <a:pPr lvl="1" eaLnBrk="1" hangingPunct="1">
              <a:lnSpc>
                <a:spcPct val="90000"/>
              </a:lnSpc>
              <a:spcBef>
                <a:spcPct val="0"/>
              </a:spcBef>
              <a:spcAft>
                <a:spcPct val="25000"/>
              </a:spcAft>
              <a:buSzTx/>
              <a:buFont typeface="Wingdings" pitchFamily="2" charset="2"/>
              <a:buNone/>
            </a:pPr>
            <a:r>
              <a:rPr lang="en-US" altLang="en-US" sz="1800" dirty="0"/>
              <a:t> </a:t>
            </a:r>
          </a:p>
          <a:p>
            <a:pPr eaLnBrk="1" hangingPunct="1">
              <a:lnSpc>
                <a:spcPct val="90000"/>
              </a:lnSpc>
              <a:spcBef>
                <a:spcPct val="0"/>
              </a:spcBef>
              <a:spcAft>
                <a:spcPct val="25000"/>
              </a:spcAft>
              <a:buSzTx/>
              <a:buFont typeface="Wingdings" pitchFamily="2" charset="2"/>
              <a:buNone/>
            </a:pPr>
            <a:endParaRPr lang="en-US" altLang="en-US" sz="2000" dirty="0"/>
          </a:p>
        </p:txBody>
      </p:sp>
      <p:pic>
        <p:nvPicPr>
          <p:cNvPr id="2" name="Picture 1"/>
          <p:cNvPicPr>
            <a:picLocks noChangeAspect="1"/>
          </p:cNvPicPr>
          <p:nvPr/>
        </p:nvPicPr>
        <p:blipFill>
          <a:blip r:embed="rId3"/>
          <a:stretch>
            <a:fillRect/>
          </a:stretch>
        </p:blipFill>
        <p:spPr>
          <a:xfrm>
            <a:off x="1115290" y="1762128"/>
            <a:ext cx="9961419" cy="4486272"/>
          </a:xfrm>
          <a:prstGeom prst="rect">
            <a:avLst/>
          </a:prstGeom>
        </p:spPr>
      </p:pic>
    </p:spTree>
    <p:extLst>
      <p:ext uri="{BB962C8B-B14F-4D97-AF65-F5344CB8AC3E}">
        <p14:creationId xmlns:p14="http://schemas.microsoft.com/office/powerpoint/2010/main" val="2198587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3"/>
          <p:cNvSpPr>
            <a:spLocks noGrp="1" noChangeArrowheads="1"/>
          </p:cNvSpPr>
          <p:nvPr>
            <p:ph type="body" idx="1"/>
          </p:nvPr>
        </p:nvSpPr>
        <p:spPr>
          <a:xfrm>
            <a:off x="609601" y="1704558"/>
            <a:ext cx="10972799" cy="4640068"/>
          </a:xfrm>
        </p:spPr>
        <p:txBody>
          <a:bodyPr/>
          <a:lstStyle/>
          <a:p>
            <a:pPr eaLnBrk="1" hangingPunct="1">
              <a:lnSpc>
                <a:spcPct val="90000"/>
              </a:lnSpc>
              <a:buSzTx/>
              <a:buFontTx/>
              <a:buChar char="•"/>
            </a:pPr>
            <a:endParaRPr lang="en-US" altLang="en-US" sz="2000" dirty="0"/>
          </a:p>
        </p:txBody>
      </p:sp>
      <p:sp>
        <p:nvSpPr>
          <p:cNvPr id="409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915D47E-CE03-494B-B042-AC4154C5B1EC}" type="datetime1">
              <a:rPr lang="en-US" altLang="en-US" smtClean="0">
                <a:latin typeface="Arial" charset="0"/>
              </a:rPr>
              <a:pPr/>
              <a:t>9/15/2015</a:t>
            </a:fld>
            <a:endParaRPr lang="en-US" altLang="en-US" smtClean="0">
              <a:latin typeface="Arial" charset="0"/>
            </a:endParaRPr>
          </a:p>
        </p:txBody>
      </p:sp>
      <p:sp>
        <p:nvSpPr>
          <p:cNvPr id="40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B57455D7-F14D-4E52-A1FC-530EEE7660C0}" type="slidenum">
              <a:rPr lang="en-US" altLang="en-US" smtClean="0">
                <a:latin typeface="Arial" charset="0"/>
              </a:rPr>
              <a:pPr/>
              <a:t>6</a:t>
            </a:fld>
            <a:endParaRPr lang="en-US" altLang="en-US" smtClean="0">
              <a:latin typeface="Arial" charset="0"/>
            </a:endParaRPr>
          </a:p>
        </p:txBody>
      </p:sp>
      <p:sp>
        <p:nvSpPr>
          <p:cNvPr id="4100" name="Rectangle 2"/>
          <p:cNvSpPr>
            <a:spLocks noGrp="1" noChangeArrowheads="1"/>
          </p:cNvSpPr>
          <p:nvPr>
            <p:ph type="title"/>
          </p:nvPr>
        </p:nvSpPr>
        <p:spPr>
          <a:xfrm>
            <a:off x="609600" y="533400"/>
            <a:ext cx="10972800" cy="891891"/>
          </a:xfrm>
        </p:spPr>
        <p:txBody>
          <a:bodyPr/>
          <a:lstStyle/>
          <a:p>
            <a:pPr eaLnBrk="1" hangingPunct="1"/>
            <a:r>
              <a:rPr lang="en-US" altLang="en-US" sz="2800" dirty="0" smtClean="0">
                <a:latin typeface="Antique Olive Roman" pitchFamily="34" charset="0"/>
              </a:rPr>
              <a:t>H2O - Timeline</a:t>
            </a:r>
            <a:r>
              <a:rPr lang="en-US" altLang="en-US" sz="2400" dirty="0" smtClean="0">
                <a:latin typeface="Antique Olive Roman" pitchFamily="34" charset="0"/>
              </a:rPr>
              <a:t/>
            </a:r>
            <a:br>
              <a:rPr lang="en-US" altLang="en-US" sz="2400" dirty="0" smtClean="0">
                <a:latin typeface="Antique Olive Roman" pitchFamily="34" charset="0"/>
              </a:rPr>
            </a:br>
            <a:endParaRPr lang="en-US" altLang="en-US" sz="2400" dirty="0">
              <a:latin typeface="Antique Olive Roman" pitchFamily="34" charset="0"/>
            </a:endParaRPr>
          </a:p>
        </p:txBody>
      </p:sp>
      <p:pic>
        <p:nvPicPr>
          <p:cNvPr id="2" name="Picture 1"/>
          <p:cNvPicPr>
            <a:picLocks noChangeAspect="1"/>
          </p:cNvPicPr>
          <p:nvPr/>
        </p:nvPicPr>
        <p:blipFill>
          <a:blip r:embed="rId3"/>
          <a:stretch>
            <a:fillRect/>
          </a:stretch>
        </p:blipFill>
        <p:spPr>
          <a:xfrm>
            <a:off x="7177089" y="3850629"/>
            <a:ext cx="3109229" cy="274344"/>
          </a:xfrm>
          <a:prstGeom prst="rect">
            <a:avLst/>
          </a:prstGeom>
        </p:spPr>
      </p:pic>
      <p:grpSp>
        <p:nvGrpSpPr>
          <p:cNvPr id="6" name="Group 5"/>
          <p:cNvGrpSpPr/>
          <p:nvPr/>
        </p:nvGrpSpPr>
        <p:grpSpPr>
          <a:xfrm>
            <a:off x="2990429" y="1704557"/>
            <a:ext cx="6586024" cy="4404165"/>
            <a:chOff x="1155261" y="1339410"/>
            <a:chExt cx="6586024" cy="4406341"/>
          </a:xfrm>
        </p:grpSpPr>
        <p:sp>
          <p:nvSpPr>
            <p:cNvPr id="7" name="Rectangle 6"/>
            <p:cNvSpPr/>
            <p:nvPr/>
          </p:nvSpPr>
          <p:spPr bwMode="gray">
            <a:xfrm>
              <a:off x="1155261" y="1590966"/>
              <a:ext cx="6586024" cy="228600"/>
            </a:xfrm>
            <a:prstGeom prst="rect">
              <a:avLst/>
            </a:prstGeom>
            <a:solidFill>
              <a:srgbClr val="F0AB00"/>
            </a:solidFill>
            <a:ln w="6350" algn="ctr">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90000" tIns="72000" rIns="90000" bIns="72000" rtlCol="0" anchor="ctr"/>
            <a:lstStyle/>
            <a:p>
              <a:pPr marL="0" marR="0" lvl="0" indent="0" algn="ctr" defTabSz="914400" eaLnBrk="1" fontAlgn="base" latinLnBrk="0" hangingPunct="1">
                <a:lnSpc>
                  <a:spcPct val="100000"/>
                </a:lnSpc>
                <a:spcBef>
                  <a:spcPct val="50000"/>
                </a:spcBef>
                <a:spcAft>
                  <a:spcPct val="0"/>
                </a:spcAft>
                <a:buClr>
                  <a:srgbClr val="F0AB00"/>
                </a:buClr>
                <a:buSzPct val="80000"/>
                <a:buFontTx/>
                <a:buNone/>
                <a:tabLst/>
                <a:defRPr/>
              </a:pPr>
              <a:endParaRPr kumimoji="0" lang="en-SG" sz="18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endParaRPr>
            </a:p>
          </p:txBody>
        </p:sp>
        <p:cxnSp>
          <p:nvCxnSpPr>
            <p:cNvPr id="8" name="Straight Connector 7"/>
            <p:cNvCxnSpPr/>
            <p:nvPr/>
          </p:nvCxnSpPr>
          <p:spPr>
            <a:xfrm flipV="1">
              <a:off x="1155261" y="1430094"/>
              <a:ext cx="0" cy="160872"/>
            </a:xfrm>
            <a:prstGeom prst="line">
              <a:avLst/>
            </a:prstGeom>
            <a:noFill/>
            <a:ln w="6350" cap="flat" cmpd="sng" algn="ctr">
              <a:solidFill>
                <a:srgbClr val="000000"/>
              </a:solidFill>
              <a:prstDash val="solid"/>
            </a:ln>
            <a:effectLst/>
          </p:spPr>
        </p:cxnSp>
        <p:sp>
          <p:nvSpPr>
            <p:cNvPr id="9" name="TextBox 8"/>
            <p:cNvSpPr txBox="1"/>
            <p:nvPr/>
          </p:nvSpPr>
          <p:spPr>
            <a:xfrm>
              <a:off x="1301462" y="1339410"/>
              <a:ext cx="1841540" cy="153888"/>
            </a:xfrm>
            <a:prstGeom prst="rect">
              <a:avLst/>
            </a:prstGeom>
            <a:solidFill>
              <a:srgbClr val="FFFFFF"/>
            </a:solidFill>
          </p:spPr>
          <p:txBody>
            <a:bodyPr wrap="square" lIns="0" tIns="0" rIns="0" bIns="0" rtlCol="0">
              <a:spAutoFit/>
            </a:bodyPr>
            <a:lstStyle/>
            <a:p>
              <a:pPr marL="0" marR="0" lvl="0" indent="0" defTabSz="914400" eaLnBrk="1" fontAlgn="base" latinLnBrk="0" hangingPunct="1">
                <a:lnSpc>
                  <a:spcPct val="100000"/>
                </a:lnSpc>
                <a:spcBef>
                  <a:spcPts val="0"/>
                </a:spcBef>
                <a:spcAft>
                  <a:spcPct val="0"/>
                </a:spcAft>
                <a:buClr>
                  <a:srgbClr val="F0AB00"/>
                </a:buClr>
                <a:buSzPct val="80000"/>
                <a:buFontTx/>
                <a:buNone/>
                <a:tabLst/>
                <a:defRPr/>
              </a:pPr>
              <a:r>
                <a:rPr kumimoji="0" lang="en-US" sz="10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rPr>
                <a:t>Project Start 7/6/2015</a:t>
              </a:r>
              <a:endParaRPr kumimoji="0" lang="en-SG" sz="1000" b="0" i="0" u="none" strike="noStrike" kern="0" cap="none" spc="0" normalizeH="0" baseline="0" noProof="0" dirty="0" err="1" smtClean="0">
                <a:ln>
                  <a:noFill/>
                </a:ln>
                <a:solidFill>
                  <a:srgbClr val="000000"/>
                </a:solidFill>
                <a:effectLst/>
                <a:uLnTx/>
                <a:uFillTx/>
                <a:latin typeface="Arial"/>
                <a:ea typeface="Arial Unicode MS" pitchFamily="34" charset="-128"/>
                <a:cs typeface="Arial Unicode MS" pitchFamily="34" charset="-128"/>
              </a:endParaRPr>
            </a:p>
          </p:txBody>
        </p:sp>
        <p:cxnSp>
          <p:nvCxnSpPr>
            <p:cNvPr id="10" name="Straight Connector 9"/>
            <p:cNvCxnSpPr/>
            <p:nvPr/>
          </p:nvCxnSpPr>
          <p:spPr>
            <a:xfrm>
              <a:off x="1155261" y="1430094"/>
              <a:ext cx="82400" cy="0"/>
            </a:xfrm>
            <a:prstGeom prst="line">
              <a:avLst/>
            </a:prstGeom>
            <a:noFill/>
            <a:ln w="6350" cap="flat" cmpd="sng" algn="ctr">
              <a:solidFill>
                <a:srgbClr val="000000"/>
              </a:solidFill>
              <a:prstDash val="solid"/>
            </a:ln>
            <a:effectLst/>
          </p:spPr>
        </p:cxnSp>
        <p:sp>
          <p:nvSpPr>
            <p:cNvPr id="11" name="Rectangle 10"/>
            <p:cNvSpPr/>
            <p:nvPr/>
          </p:nvSpPr>
          <p:spPr bwMode="gray">
            <a:xfrm>
              <a:off x="1155261" y="1941834"/>
              <a:ext cx="548640" cy="109728"/>
            </a:xfrm>
            <a:prstGeom prst="rect">
              <a:avLst/>
            </a:prstGeom>
            <a:solidFill>
              <a:srgbClr val="666666">
                <a:lumMod val="60000"/>
                <a:lumOff val="40000"/>
              </a:srgbClr>
            </a:solidFill>
            <a:ln w="6350" algn="ctr">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90000" tIns="72000" rIns="90000" bIns="72000" rtlCol="0" anchor="ctr"/>
            <a:lstStyle/>
            <a:p>
              <a:pPr marL="0" marR="0" lvl="0" indent="0" algn="ctr" defTabSz="914400" eaLnBrk="1" fontAlgn="base" latinLnBrk="0" hangingPunct="1">
                <a:lnSpc>
                  <a:spcPct val="100000"/>
                </a:lnSpc>
                <a:spcBef>
                  <a:spcPct val="50000"/>
                </a:spcBef>
                <a:spcAft>
                  <a:spcPct val="0"/>
                </a:spcAft>
                <a:buClr>
                  <a:srgbClr val="F0AB00"/>
                </a:buClr>
                <a:buSzPct val="80000"/>
                <a:buFontTx/>
                <a:buNone/>
                <a:tabLst/>
                <a:defRPr/>
              </a:pPr>
              <a:endParaRPr kumimoji="0" lang="en-SG" sz="8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endParaRPr>
            </a:p>
          </p:txBody>
        </p:sp>
        <p:sp>
          <p:nvSpPr>
            <p:cNvPr id="12" name="TextBox 11"/>
            <p:cNvSpPr txBox="1"/>
            <p:nvPr/>
          </p:nvSpPr>
          <p:spPr>
            <a:xfrm>
              <a:off x="6199159" y="1354821"/>
              <a:ext cx="1394755" cy="153888"/>
            </a:xfrm>
            <a:prstGeom prst="rect">
              <a:avLst/>
            </a:prstGeom>
            <a:solidFill>
              <a:srgbClr val="FFFFFF"/>
            </a:solidFill>
          </p:spPr>
          <p:txBody>
            <a:bodyPr wrap="square" lIns="0" tIns="0" rIns="0" bIns="0" rtlCol="0">
              <a:spAutoFit/>
            </a:bodyPr>
            <a:lstStyle/>
            <a:p>
              <a:pPr marL="0" marR="0" lvl="0" indent="0" defTabSz="914400" eaLnBrk="1" fontAlgn="base" latinLnBrk="0" hangingPunct="1">
                <a:lnSpc>
                  <a:spcPct val="100000"/>
                </a:lnSpc>
                <a:spcBef>
                  <a:spcPts val="0"/>
                </a:spcBef>
                <a:spcAft>
                  <a:spcPct val="0"/>
                </a:spcAft>
                <a:buClr>
                  <a:srgbClr val="F0AB00"/>
                </a:buClr>
                <a:buSzPct val="80000"/>
                <a:buFontTx/>
                <a:buNone/>
                <a:tabLst/>
                <a:defRPr/>
              </a:pPr>
              <a:r>
                <a:rPr kumimoji="0" lang="en-US" sz="1000" b="0" i="0" u="none" strike="noStrike" kern="0" cap="none" spc="0" normalizeH="0" baseline="0" noProof="0" smtClean="0">
                  <a:ln>
                    <a:noFill/>
                  </a:ln>
                  <a:solidFill>
                    <a:srgbClr val="000000"/>
                  </a:solidFill>
                  <a:effectLst/>
                  <a:uLnTx/>
                  <a:uFillTx/>
                  <a:latin typeface="Arial"/>
                  <a:ea typeface="Arial Unicode MS" pitchFamily="34" charset="-128"/>
                  <a:cs typeface="Arial Unicode MS" pitchFamily="34" charset="-128"/>
                </a:rPr>
                <a:t>Project End 12/18/2015</a:t>
              </a:r>
              <a:endParaRPr kumimoji="0" lang="en-SG" sz="1000" b="0" i="0" u="none" strike="noStrike" kern="0" cap="none" spc="0" normalizeH="0" baseline="0" noProof="0" dirty="0" err="1" smtClean="0">
                <a:ln>
                  <a:noFill/>
                </a:ln>
                <a:solidFill>
                  <a:srgbClr val="000000"/>
                </a:solidFill>
                <a:effectLst/>
                <a:uLnTx/>
                <a:uFillTx/>
                <a:latin typeface="Arial"/>
                <a:ea typeface="Arial Unicode MS" pitchFamily="34" charset="-128"/>
                <a:cs typeface="Arial Unicode MS" pitchFamily="34" charset="-128"/>
              </a:endParaRPr>
            </a:p>
          </p:txBody>
        </p:sp>
        <p:cxnSp>
          <p:nvCxnSpPr>
            <p:cNvPr id="13" name="Straight Connector 12"/>
            <p:cNvCxnSpPr/>
            <p:nvPr/>
          </p:nvCxnSpPr>
          <p:spPr>
            <a:xfrm flipV="1">
              <a:off x="7740114" y="1416758"/>
              <a:ext cx="0" cy="160872"/>
            </a:xfrm>
            <a:prstGeom prst="line">
              <a:avLst/>
            </a:prstGeom>
            <a:noFill/>
            <a:ln w="6350" cap="flat" cmpd="sng" algn="ctr">
              <a:solidFill>
                <a:srgbClr val="000000"/>
              </a:solidFill>
              <a:prstDash val="solid"/>
            </a:ln>
            <a:effectLst/>
          </p:spPr>
        </p:cxnSp>
        <p:cxnSp>
          <p:nvCxnSpPr>
            <p:cNvPr id="14" name="Straight Connector 13"/>
            <p:cNvCxnSpPr/>
            <p:nvPr/>
          </p:nvCxnSpPr>
          <p:spPr>
            <a:xfrm flipH="1">
              <a:off x="7593914" y="1416758"/>
              <a:ext cx="146201" cy="5713"/>
            </a:xfrm>
            <a:prstGeom prst="line">
              <a:avLst/>
            </a:prstGeom>
            <a:noFill/>
            <a:ln w="6350" cap="flat" cmpd="sng" algn="ctr">
              <a:solidFill>
                <a:srgbClr val="000000"/>
              </a:solidFill>
              <a:prstDash val="solid"/>
            </a:ln>
            <a:effectLst/>
          </p:spPr>
        </p:cxnSp>
        <p:sp>
          <p:nvSpPr>
            <p:cNvPr id="15" name="Rectangle 14"/>
            <p:cNvSpPr/>
            <p:nvPr/>
          </p:nvSpPr>
          <p:spPr bwMode="gray">
            <a:xfrm>
              <a:off x="1155261" y="2314373"/>
              <a:ext cx="2468880" cy="109728"/>
            </a:xfrm>
            <a:prstGeom prst="rect">
              <a:avLst/>
            </a:prstGeom>
            <a:solidFill>
              <a:srgbClr val="0076CB">
                <a:lumMod val="40000"/>
                <a:lumOff val="60000"/>
              </a:srgbClr>
            </a:solidFill>
            <a:ln w="6350" algn="ctr">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90000" tIns="72000" rIns="90000" bIns="72000" rtlCol="0" anchor="ctr"/>
            <a:lstStyle/>
            <a:p>
              <a:pPr marL="0" marR="0" lvl="0" indent="0" algn="ctr" defTabSz="914400" eaLnBrk="1" fontAlgn="base" latinLnBrk="0" hangingPunct="1">
                <a:lnSpc>
                  <a:spcPct val="100000"/>
                </a:lnSpc>
                <a:spcBef>
                  <a:spcPct val="50000"/>
                </a:spcBef>
                <a:spcAft>
                  <a:spcPct val="0"/>
                </a:spcAft>
                <a:buClr>
                  <a:srgbClr val="F0AB00"/>
                </a:buClr>
                <a:buSzPct val="80000"/>
                <a:buFontTx/>
                <a:buNone/>
                <a:tabLst/>
                <a:defRPr/>
              </a:pPr>
              <a:endParaRPr kumimoji="0" lang="en-SG" sz="8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endParaRPr>
            </a:p>
          </p:txBody>
        </p:sp>
        <p:sp>
          <p:nvSpPr>
            <p:cNvPr id="16" name="TextBox 15"/>
            <p:cNvSpPr txBox="1"/>
            <p:nvPr/>
          </p:nvSpPr>
          <p:spPr>
            <a:xfrm>
              <a:off x="4567129" y="2890883"/>
              <a:ext cx="2743200" cy="153888"/>
            </a:xfrm>
            <a:prstGeom prst="rect">
              <a:avLst/>
            </a:prstGeom>
            <a:solidFill>
              <a:srgbClr val="FFFFFF"/>
            </a:solidFill>
          </p:spPr>
          <p:txBody>
            <a:bodyPr wrap="square" lIns="0" tIns="0" rIns="0" bIns="0" rtlCol="0">
              <a:spAutoFit/>
            </a:bodyPr>
            <a:lstStyle/>
            <a:p>
              <a:pPr marL="0" marR="0" lvl="0" indent="0" defTabSz="914400" eaLnBrk="1" fontAlgn="base" latinLnBrk="0" hangingPunct="1">
                <a:lnSpc>
                  <a:spcPct val="100000"/>
                </a:lnSpc>
                <a:spcBef>
                  <a:spcPts val="0"/>
                </a:spcBef>
                <a:spcAft>
                  <a:spcPct val="0"/>
                </a:spcAft>
                <a:buClr>
                  <a:srgbClr val="F0AB00"/>
                </a:buClr>
                <a:buSzPct val="80000"/>
                <a:buFontTx/>
                <a:buNone/>
                <a:tabLst/>
                <a:defRPr/>
              </a:pPr>
              <a:r>
                <a:rPr kumimoji="0" lang="en-US" sz="10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rPr>
                <a:t>Cycle 2 – Migrate SF2 to HEC 8/3/15 – </a:t>
              </a:r>
              <a:r>
                <a:rPr kumimoji="0" lang="en-US" sz="1000" b="0" i="0" u="none" strike="noStrike" kern="0" cap="none" spc="0" normalizeH="0" baseline="0" noProof="0" smtClean="0">
                  <a:ln>
                    <a:noFill/>
                  </a:ln>
                  <a:solidFill>
                    <a:srgbClr val="000000"/>
                  </a:solidFill>
                  <a:effectLst/>
                  <a:uLnTx/>
                  <a:uFillTx/>
                  <a:latin typeface="Arial"/>
                  <a:ea typeface="Arial Unicode MS" pitchFamily="34" charset="-128"/>
                  <a:cs typeface="Arial Unicode MS" pitchFamily="34" charset="-128"/>
                </a:rPr>
                <a:t>9/24/15 </a:t>
              </a:r>
              <a:endParaRPr kumimoji="0" lang="en-SG" sz="1000" b="0" i="0" u="none" strike="noStrike" kern="0" cap="none" spc="0" normalizeH="0" baseline="0" noProof="0" dirty="0" err="1" smtClean="0">
                <a:ln>
                  <a:noFill/>
                </a:ln>
                <a:solidFill>
                  <a:srgbClr val="000000"/>
                </a:solidFill>
                <a:effectLst/>
                <a:uLnTx/>
                <a:uFillTx/>
                <a:latin typeface="Arial"/>
                <a:ea typeface="Arial Unicode MS" pitchFamily="34" charset="-128"/>
                <a:cs typeface="Arial Unicode MS" pitchFamily="34" charset="-128"/>
              </a:endParaRPr>
            </a:p>
          </p:txBody>
        </p:sp>
        <p:sp>
          <p:nvSpPr>
            <p:cNvPr id="17" name="Diamond 16"/>
            <p:cNvSpPr/>
            <p:nvPr/>
          </p:nvSpPr>
          <p:spPr bwMode="gray">
            <a:xfrm>
              <a:off x="3565743" y="2508182"/>
              <a:ext cx="182880" cy="182880"/>
            </a:xfrm>
            <a:prstGeom prst="diamond">
              <a:avLst/>
            </a:prstGeom>
            <a:solidFill>
              <a:srgbClr val="FF0000"/>
            </a:solidFill>
            <a:ln w="6350" algn="ctr">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90000" tIns="72000" rIns="90000" bIns="72000" rtlCol="0" anchor="ctr"/>
            <a:lstStyle/>
            <a:p>
              <a:pPr marL="0" marR="0" lvl="0" indent="0" algn="ctr" defTabSz="914400" eaLnBrk="1" fontAlgn="base" latinLnBrk="0" hangingPunct="1">
                <a:lnSpc>
                  <a:spcPct val="100000"/>
                </a:lnSpc>
                <a:spcBef>
                  <a:spcPct val="50000"/>
                </a:spcBef>
                <a:spcAft>
                  <a:spcPct val="0"/>
                </a:spcAft>
                <a:buClr>
                  <a:srgbClr val="F0AB00"/>
                </a:buClr>
                <a:buSzPct val="80000"/>
                <a:buFontTx/>
                <a:buNone/>
                <a:tabLst/>
                <a:defRPr/>
              </a:pPr>
              <a:endParaRPr kumimoji="0" lang="en-US" sz="8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endParaRPr>
            </a:p>
          </p:txBody>
        </p:sp>
        <p:sp>
          <p:nvSpPr>
            <p:cNvPr id="18" name="Rectangle 17"/>
            <p:cNvSpPr/>
            <p:nvPr/>
          </p:nvSpPr>
          <p:spPr bwMode="gray">
            <a:xfrm>
              <a:off x="2252540" y="2899951"/>
              <a:ext cx="2194560" cy="109728"/>
            </a:xfrm>
            <a:prstGeom prst="rect">
              <a:avLst/>
            </a:prstGeom>
            <a:solidFill>
              <a:srgbClr val="92D050"/>
            </a:solidFill>
            <a:ln w="6350" algn="ctr">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90000" tIns="72000" rIns="90000" bIns="72000" rtlCol="0" anchor="ctr"/>
            <a:lstStyle/>
            <a:p>
              <a:pPr marL="0" marR="0" lvl="0" indent="0" algn="ctr" defTabSz="914400" eaLnBrk="1" fontAlgn="base" latinLnBrk="0" hangingPunct="1">
                <a:lnSpc>
                  <a:spcPct val="100000"/>
                </a:lnSpc>
                <a:spcBef>
                  <a:spcPct val="50000"/>
                </a:spcBef>
                <a:spcAft>
                  <a:spcPct val="0"/>
                </a:spcAft>
                <a:buClr>
                  <a:srgbClr val="F0AB00"/>
                </a:buClr>
                <a:buSzPct val="80000"/>
                <a:buFontTx/>
                <a:buNone/>
                <a:tabLst/>
                <a:defRPr/>
              </a:pPr>
              <a:endParaRPr kumimoji="0" lang="en-SG" sz="8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endParaRPr>
            </a:p>
          </p:txBody>
        </p:sp>
        <p:sp>
          <p:nvSpPr>
            <p:cNvPr id="19" name="Diamond 18"/>
            <p:cNvSpPr/>
            <p:nvPr/>
          </p:nvSpPr>
          <p:spPr bwMode="gray">
            <a:xfrm>
              <a:off x="4509740" y="3130996"/>
              <a:ext cx="182880" cy="182880"/>
            </a:xfrm>
            <a:prstGeom prst="diamond">
              <a:avLst/>
            </a:prstGeom>
            <a:solidFill>
              <a:srgbClr val="FF0000"/>
            </a:solidFill>
            <a:ln w="6350" algn="ctr">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90000" tIns="72000" rIns="90000" bIns="72000" rtlCol="0" anchor="ctr"/>
            <a:lstStyle/>
            <a:p>
              <a:pPr marL="0" marR="0" lvl="0" indent="0" algn="ctr" defTabSz="914400" eaLnBrk="1" fontAlgn="base" latinLnBrk="0" hangingPunct="1">
                <a:lnSpc>
                  <a:spcPct val="100000"/>
                </a:lnSpc>
                <a:spcBef>
                  <a:spcPct val="50000"/>
                </a:spcBef>
                <a:spcAft>
                  <a:spcPct val="0"/>
                </a:spcAft>
                <a:buClr>
                  <a:srgbClr val="F0AB00"/>
                </a:buClr>
                <a:buSzPct val="80000"/>
                <a:buFontTx/>
                <a:buNone/>
                <a:tabLst/>
                <a:defRPr/>
              </a:pPr>
              <a:endParaRPr kumimoji="0" lang="en-US" sz="8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endParaRPr>
            </a:p>
          </p:txBody>
        </p:sp>
        <p:sp>
          <p:nvSpPr>
            <p:cNvPr id="20" name="TextBox 19"/>
            <p:cNvSpPr txBox="1"/>
            <p:nvPr/>
          </p:nvSpPr>
          <p:spPr>
            <a:xfrm>
              <a:off x="4764350" y="3143832"/>
              <a:ext cx="2107267" cy="153888"/>
            </a:xfrm>
            <a:prstGeom prst="rect">
              <a:avLst/>
            </a:prstGeom>
            <a:solidFill>
              <a:srgbClr val="FFFFFF"/>
            </a:solidFill>
          </p:spPr>
          <p:txBody>
            <a:bodyPr wrap="square" lIns="0" tIns="0" rIns="0" bIns="0" rtlCol="0">
              <a:spAutoFit/>
            </a:bodyPr>
            <a:lstStyle/>
            <a:p>
              <a:pPr marL="0" marR="0" lvl="0" indent="0" defTabSz="914400" eaLnBrk="1" fontAlgn="base" latinLnBrk="0" hangingPunct="1">
                <a:lnSpc>
                  <a:spcPct val="100000"/>
                </a:lnSpc>
                <a:spcBef>
                  <a:spcPts val="0"/>
                </a:spcBef>
                <a:spcAft>
                  <a:spcPct val="0"/>
                </a:spcAft>
                <a:buClr>
                  <a:srgbClr val="F0AB00"/>
                </a:buClr>
                <a:buSzPct val="80000"/>
                <a:buFontTx/>
                <a:buNone/>
                <a:tabLst/>
                <a:defRPr/>
              </a:pPr>
              <a:r>
                <a:rPr kumimoji="0" lang="en-US" sz="10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rPr>
                <a:t>SP on HEC for December? 10/2/15</a:t>
              </a:r>
              <a:endParaRPr kumimoji="0" lang="en-SG" sz="1000" b="0" i="0" u="none" strike="noStrike" kern="0" cap="none" spc="0" normalizeH="0" baseline="0" noProof="0" dirty="0" err="1" smtClean="0">
                <a:ln>
                  <a:noFill/>
                </a:ln>
                <a:solidFill>
                  <a:srgbClr val="000000"/>
                </a:solidFill>
                <a:effectLst/>
                <a:uLnTx/>
                <a:uFillTx/>
                <a:latin typeface="Arial"/>
                <a:ea typeface="Arial Unicode MS" pitchFamily="34" charset="-128"/>
                <a:cs typeface="Arial Unicode MS" pitchFamily="34" charset="-128"/>
              </a:endParaRPr>
            </a:p>
          </p:txBody>
        </p:sp>
        <p:sp>
          <p:nvSpPr>
            <p:cNvPr id="21" name="Rectangle 20"/>
            <p:cNvSpPr/>
            <p:nvPr/>
          </p:nvSpPr>
          <p:spPr bwMode="gray">
            <a:xfrm>
              <a:off x="4995023" y="3923208"/>
              <a:ext cx="1645920" cy="109728"/>
            </a:xfrm>
            <a:prstGeom prst="rect">
              <a:avLst/>
            </a:prstGeom>
            <a:solidFill>
              <a:srgbClr val="CCCCCC">
                <a:lumMod val="50000"/>
              </a:srgbClr>
            </a:solidFill>
            <a:ln w="6350" algn="ctr">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90000" tIns="72000" rIns="90000" bIns="72000" rtlCol="0" anchor="ctr"/>
            <a:lstStyle/>
            <a:p>
              <a:pPr marL="0" marR="0" lvl="0" indent="0" algn="ctr" defTabSz="914400" eaLnBrk="1" fontAlgn="base" latinLnBrk="0" hangingPunct="1">
                <a:lnSpc>
                  <a:spcPct val="100000"/>
                </a:lnSpc>
                <a:spcBef>
                  <a:spcPct val="50000"/>
                </a:spcBef>
                <a:spcAft>
                  <a:spcPct val="0"/>
                </a:spcAft>
                <a:buClr>
                  <a:srgbClr val="F0AB00"/>
                </a:buClr>
                <a:buSzPct val="80000"/>
                <a:buFontTx/>
                <a:buNone/>
                <a:tabLst/>
                <a:defRPr/>
              </a:pPr>
              <a:endParaRPr kumimoji="0" lang="en-SG" sz="8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endParaRPr>
            </a:p>
          </p:txBody>
        </p:sp>
        <p:sp>
          <p:nvSpPr>
            <p:cNvPr id="22" name="TextBox 21"/>
            <p:cNvSpPr txBox="1"/>
            <p:nvPr/>
          </p:nvSpPr>
          <p:spPr>
            <a:xfrm>
              <a:off x="2951434" y="4316733"/>
              <a:ext cx="2949605" cy="153888"/>
            </a:xfrm>
            <a:prstGeom prst="rect">
              <a:avLst/>
            </a:prstGeom>
            <a:solidFill>
              <a:srgbClr val="FFFFFF"/>
            </a:solidFill>
          </p:spPr>
          <p:txBody>
            <a:bodyPr wrap="square" lIns="0" tIns="0" rIns="0" bIns="0" rtlCol="0">
              <a:spAutoFit/>
            </a:bodyPr>
            <a:lstStyle/>
            <a:p>
              <a:pPr marL="0" marR="0" lvl="0" indent="0" defTabSz="914400" eaLnBrk="1" fontAlgn="base" latinLnBrk="0" hangingPunct="1">
                <a:lnSpc>
                  <a:spcPct val="100000"/>
                </a:lnSpc>
                <a:spcBef>
                  <a:spcPts val="0"/>
                </a:spcBef>
                <a:spcAft>
                  <a:spcPct val="0"/>
                </a:spcAft>
                <a:buClr>
                  <a:srgbClr val="F0AB00"/>
                </a:buClr>
                <a:buSzPct val="80000"/>
                <a:buFontTx/>
                <a:buNone/>
                <a:tabLst/>
                <a:defRPr/>
              </a:pPr>
              <a:r>
                <a:rPr kumimoji="0" lang="en-US" sz="10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rPr>
                <a:t>Cycle 5 – PRD Mock Cutover 11/2/15 to 11/20/15</a:t>
              </a:r>
              <a:endParaRPr kumimoji="0" lang="en-SG" sz="1000" b="0" i="0" u="none" strike="noStrike" kern="0" cap="none" spc="0" normalizeH="0" baseline="0" noProof="0" dirty="0" err="1" smtClean="0">
                <a:ln>
                  <a:noFill/>
                </a:ln>
                <a:solidFill>
                  <a:srgbClr val="000000"/>
                </a:solidFill>
                <a:effectLst/>
                <a:uLnTx/>
                <a:uFillTx/>
                <a:latin typeface="Arial"/>
                <a:ea typeface="Arial Unicode MS" pitchFamily="34" charset="-128"/>
                <a:cs typeface="Arial Unicode MS" pitchFamily="34" charset="-128"/>
              </a:endParaRPr>
            </a:p>
          </p:txBody>
        </p:sp>
        <p:sp>
          <p:nvSpPr>
            <p:cNvPr id="23" name="Rectangle 22"/>
            <p:cNvSpPr/>
            <p:nvPr/>
          </p:nvSpPr>
          <p:spPr bwMode="gray">
            <a:xfrm>
              <a:off x="5826250" y="4343001"/>
              <a:ext cx="822960" cy="109728"/>
            </a:xfrm>
            <a:prstGeom prst="rect">
              <a:avLst/>
            </a:prstGeom>
            <a:solidFill>
              <a:srgbClr val="760A85"/>
            </a:solidFill>
            <a:ln w="6350" algn="ctr">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90000" tIns="72000" rIns="90000" bIns="72000" rtlCol="0" anchor="ctr"/>
            <a:lstStyle/>
            <a:p>
              <a:pPr marL="0" marR="0" lvl="0" indent="0" algn="ctr" defTabSz="914400" eaLnBrk="1" fontAlgn="base" latinLnBrk="0" hangingPunct="1">
                <a:lnSpc>
                  <a:spcPct val="100000"/>
                </a:lnSpc>
                <a:spcBef>
                  <a:spcPct val="50000"/>
                </a:spcBef>
                <a:spcAft>
                  <a:spcPct val="0"/>
                </a:spcAft>
                <a:buClr>
                  <a:srgbClr val="F0AB00"/>
                </a:buClr>
                <a:buSzPct val="80000"/>
                <a:buFontTx/>
                <a:buNone/>
                <a:tabLst/>
                <a:defRPr/>
              </a:pPr>
              <a:endParaRPr kumimoji="0" lang="en-SG" sz="8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endParaRPr>
            </a:p>
          </p:txBody>
        </p:sp>
        <p:sp>
          <p:nvSpPr>
            <p:cNvPr id="24" name="TextBox 23"/>
            <p:cNvSpPr txBox="1"/>
            <p:nvPr/>
          </p:nvSpPr>
          <p:spPr>
            <a:xfrm>
              <a:off x="3413375" y="4626798"/>
              <a:ext cx="3510155" cy="153888"/>
            </a:xfrm>
            <a:prstGeom prst="rect">
              <a:avLst/>
            </a:prstGeom>
            <a:solidFill>
              <a:srgbClr val="FFFFFF"/>
            </a:solidFill>
          </p:spPr>
          <p:txBody>
            <a:bodyPr wrap="square" lIns="0" tIns="0" rIns="0" bIns="0" rtlCol="0">
              <a:spAutoFit/>
            </a:bodyPr>
            <a:lstStyle/>
            <a:p>
              <a:pPr marL="0" marR="0" lvl="0" indent="0" defTabSz="914400" eaLnBrk="1" fontAlgn="base" latinLnBrk="0" hangingPunct="1">
                <a:lnSpc>
                  <a:spcPct val="100000"/>
                </a:lnSpc>
                <a:spcBef>
                  <a:spcPts val="0"/>
                </a:spcBef>
                <a:spcAft>
                  <a:spcPct val="0"/>
                </a:spcAft>
                <a:buClr>
                  <a:srgbClr val="F0AB00"/>
                </a:buClr>
                <a:buSzPct val="80000"/>
                <a:buFontTx/>
                <a:buNone/>
                <a:tabLst/>
                <a:defRPr/>
              </a:pPr>
              <a:r>
                <a:rPr kumimoji="0" lang="en-US" sz="10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rPr>
                <a:t>Cycle 6 – PRD Dress Rehearsal Cutover 11/30/15 to 12/6/15</a:t>
              </a:r>
              <a:endParaRPr kumimoji="0" lang="en-SG" sz="1000" b="0" i="0" u="none" strike="noStrike" kern="0" cap="none" spc="0" normalizeH="0" baseline="0" noProof="0" dirty="0" err="1" smtClean="0">
                <a:ln>
                  <a:noFill/>
                </a:ln>
                <a:solidFill>
                  <a:srgbClr val="000000"/>
                </a:solidFill>
                <a:effectLst/>
                <a:uLnTx/>
                <a:uFillTx/>
                <a:latin typeface="Arial"/>
                <a:ea typeface="Arial Unicode MS" pitchFamily="34" charset="-128"/>
                <a:cs typeface="Arial Unicode MS" pitchFamily="34" charset="-128"/>
              </a:endParaRPr>
            </a:p>
          </p:txBody>
        </p:sp>
        <p:sp>
          <p:nvSpPr>
            <p:cNvPr id="25" name="Rectangle 24"/>
            <p:cNvSpPr/>
            <p:nvPr/>
          </p:nvSpPr>
          <p:spPr bwMode="gray">
            <a:xfrm>
              <a:off x="6923530" y="4653066"/>
              <a:ext cx="274320" cy="109728"/>
            </a:xfrm>
            <a:prstGeom prst="rect">
              <a:avLst/>
            </a:prstGeom>
            <a:solidFill>
              <a:srgbClr val="003283"/>
            </a:solidFill>
            <a:ln w="6350" algn="ctr">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90000" tIns="72000" rIns="90000" bIns="72000" rtlCol="0" anchor="ctr"/>
            <a:lstStyle/>
            <a:p>
              <a:pPr marL="0" marR="0" lvl="0" indent="0" algn="ctr" defTabSz="914400" eaLnBrk="1" fontAlgn="base" latinLnBrk="0" hangingPunct="1">
                <a:lnSpc>
                  <a:spcPct val="100000"/>
                </a:lnSpc>
                <a:spcBef>
                  <a:spcPct val="50000"/>
                </a:spcBef>
                <a:spcAft>
                  <a:spcPct val="0"/>
                </a:spcAft>
                <a:buClr>
                  <a:srgbClr val="F0AB00"/>
                </a:buClr>
                <a:buSzPct val="80000"/>
                <a:buFontTx/>
                <a:buNone/>
                <a:tabLst/>
                <a:defRPr/>
              </a:pPr>
              <a:endParaRPr kumimoji="0" lang="en-SG" sz="8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endParaRPr>
            </a:p>
          </p:txBody>
        </p:sp>
        <p:sp>
          <p:nvSpPr>
            <p:cNvPr id="26" name="Rectangle 25"/>
            <p:cNvSpPr/>
            <p:nvPr/>
          </p:nvSpPr>
          <p:spPr bwMode="gray">
            <a:xfrm>
              <a:off x="7197850" y="5004339"/>
              <a:ext cx="274320" cy="109728"/>
            </a:xfrm>
            <a:prstGeom prst="rect">
              <a:avLst/>
            </a:prstGeom>
            <a:solidFill>
              <a:srgbClr val="E35500"/>
            </a:solidFill>
            <a:ln w="6350" algn="ctr">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90000" tIns="72000" rIns="90000" bIns="72000" rtlCol="0" anchor="ctr"/>
            <a:lstStyle/>
            <a:p>
              <a:pPr marL="0" marR="0" lvl="0" indent="0" algn="ctr" defTabSz="914400" eaLnBrk="1" fontAlgn="base" latinLnBrk="0" hangingPunct="1">
                <a:lnSpc>
                  <a:spcPct val="100000"/>
                </a:lnSpc>
                <a:spcBef>
                  <a:spcPct val="50000"/>
                </a:spcBef>
                <a:spcAft>
                  <a:spcPct val="0"/>
                </a:spcAft>
                <a:buClr>
                  <a:srgbClr val="F0AB00"/>
                </a:buClr>
                <a:buSzPct val="80000"/>
                <a:buFontTx/>
                <a:buNone/>
                <a:tabLst/>
                <a:defRPr/>
              </a:pPr>
              <a:endParaRPr kumimoji="0" lang="en-SG" sz="8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endParaRPr>
            </a:p>
          </p:txBody>
        </p:sp>
        <p:sp>
          <p:nvSpPr>
            <p:cNvPr id="27" name="TextBox 26"/>
            <p:cNvSpPr txBox="1"/>
            <p:nvPr/>
          </p:nvSpPr>
          <p:spPr>
            <a:xfrm>
              <a:off x="4655627" y="4982258"/>
              <a:ext cx="2535417" cy="154549"/>
            </a:xfrm>
            <a:prstGeom prst="rect">
              <a:avLst/>
            </a:prstGeom>
            <a:solidFill>
              <a:srgbClr val="FFFFFF"/>
            </a:solidFill>
          </p:spPr>
          <p:txBody>
            <a:bodyPr wrap="square" lIns="0" tIns="0" rIns="0" bIns="0" rtlCol="0">
              <a:spAutoFit/>
            </a:bodyPr>
            <a:lstStyle/>
            <a:p>
              <a:pPr marL="0" marR="0" lvl="0" indent="0" defTabSz="914400" eaLnBrk="1" fontAlgn="base" latinLnBrk="0" hangingPunct="1">
                <a:lnSpc>
                  <a:spcPct val="100000"/>
                </a:lnSpc>
                <a:spcBef>
                  <a:spcPts val="0"/>
                </a:spcBef>
                <a:spcAft>
                  <a:spcPct val="0"/>
                </a:spcAft>
                <a:buClr>
                  <a:srgbClr val="F0AB00"/>
                </a:buClr>
                <a:buSzPct val="80000"/>
                <a:buFontTx/>
                <a:buNone/>
                <a:tabLst/>
                <a:defRPr/>
              </a:pPr>
              <a:r>
                <a:rPr kumimoji="0" lang="en-US" sz="10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rPr>
                <a:t>Cycle 7 – PRD Cutover 12/7/15 to 12/13/15</a:t>
              </a:r>
              <a:endParaRPr kumimoji="0" lang="en-SG" sz="1000" b="0" i="0" u="none" strike="noStrike" kern="0" cap="none" spc="0" normalizeH="0" baseline="0" noProof="0" dirty="0" err="1" smtClean="0">
                <a:ln>
                  <a:noFill/>
                </a:ln>
                <a:solidFill>
                  <a:srgbClr val="000000"/>
                </a:solidFill>
                <a:effectLst/>
                <a:uLnTx/>
                <a:uFillTx/>
                <a:latin typeface="Arial"/>
                <a:ea typeface="Arial Unicode MS" pitchFamily="34" charset="-128"/>
                <a:cs typeface="Arial Unicode MS" pitchFamily="34" charset="-128"/>
              </a:endParaRPr>
            </a:p>
          </p:txBody>
        </p:sp>
        <p:sp>
          <p:nvSpPr>
            <p:cNvPr id="28" name="TextBox 27"/>
            <p:cNvSpPr txBox="1"/>
            <p:nvPr/>
          </p:nvSpPr>
          <p:spPr>
            <a:xfrm>
              <a:off x="6352720" y="5208103"/>
              <a:ext cx="1097954" cy="153888"/>
            </a:xfrm>
            <a:prstGeom prst="rect">
              <a:avLst/>
            </a:prstGeom>
            <a:solidFill>
              <a:srgbClr val="FFFFFF"/>
            </a:solidFill>
          </p:spPr>
          <p:txBody>
            <a:bodyPr wrap="square" lIns="0" tIns="0" rIns="0" bIns="0" rtlCol="0">
              <a:spAutoFit/>
            </a:bodyPr>
            <a:lstStyle/>
            <a:p>
              <a:pPr marL="0" marR="0" lvl="0" indent="0" defTabSz="914400" eaLnBrk="1" fontAlgn="base" latinLnBrk="0" hangingPunct="1">
                <a:lnSpc>
                  <a:spcPct val="100000"/>
                </a:lnSpc>
                <a:spcBef>
                  <a:spcPts val="0"/>
                </a:spcBef>
                <a:spcAft>
                  <a:spcPct val="0"/>
                </a:spcAft>
                <a:buClr>
                  <a:srgbClr val="F0AB00"/>
                </a:buClr>
                <a:buSzPct val="80000"/>
                <a:buFontTx/>
                <a:buNone/>
                <a:tabLst/>
                <a:defRPr/>
              </a:pPr>
              <a:r>
                <a:rPr kumimoji="0" lang="en-US" sz="1000" b="0" i="0" u="none" strike="noStrike" kern="0" cap="none" spc="0" normalizeH="0" baseline="0" noProof="0" smtClean="0">
                  <a:ln>
                    <a:noFill/>
                  </a:ln>
                  <a:solidFill>
                    <a:srgbClr val="000000"/>
                  </a:solidFill>
                  <a:effectLst/>
                  <a:uLnTx/>
                  <a:uFillTx/>
                  <a:latin typeface="Arial"/>
                  <a:ea typeface="Arial Unicode MS" pitchFamily="34" charset="-128"/>
                  <a:cs typeface="Arial Unicode MS" pitchFamily="34" charset="-128"/>
                </a:rPr>
                <a:t>Go-Live 12/14/15</a:t>
              </a:r>
              <a:endParaRPr kumimoji="0" lang="en-SG" sz="1000" b="0" i="0" u="none" strike="noStrike" kern="0" cap="none" spc="0" normalizeH="0" baseline="0" noProof="0" dirty="0" err="1" smtClean="0">
                <a:ln>
                  <a:noFill/>
                </a:ln>
                <a:solidFill>
                  <a:srgbClr val="000000"/>
                </a:solidFill>
                <a:effectLst/>
                <a:uLnTx/>
                <a:uFillTx/>
                <a:latin typeface="Arial"/>
                <a:ea typeface="Arial Unicode MS" pitchFamily="34" charset="-128"/>
                <a:cs typeface="Arial Unicode MS" pitchFamily="34" charset="-128"/>
              </a:endParaRPr>
            </a:p>
          </p:txBody>
        </p:sp>
        <p:sp>
          <p:nvSpPr>
            <p:cNvPr id="29" name="Rectangle 28"/>
            <p:cNvSpPr/>
            <p:nvPr/>
          </p:nvSpPr>
          <p:spPr bwMode="gray">
            <a:xfrm>
              <a:off x="7192645" y="5614274"/>
              <a:ext cx="548640" cy="109728"/>
            </a:xfrm>
            <a:prstGeom prst="rect">
              <a:avLst/>
            </a:prstGeom>
            <a:solidFill>
              <a:srgbClr val="FFFF00"/>
            </a:solidFill>
            <a:ln w="6350" algn="ctr">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90000" tIns="72000" rIns="90000" bIns="72000" rtlCol="0" anchor="ctr"/>
            <a:lstStyle/>
            <a:p>
              <a:pPr marL="0" marR="0" lvl="0" indent="0" algn="ctr" defTabSz="914400" eaLnBrk="1" fontAlgn="base" latinLnBrk="0" hangingPunct="1">
                <a:lnSpc>
                  <a:spcPct val="100000"/>
                </a:lnSpc>
                <a:spcBef>
                  <a:spcPct val="50000"/>
                </a:spcBef>
                <a:spcAft>
                  <a:spcPct val="0"/>
                </a:spcAft>
                <a:buClr>
                  <a:srgbClr val="F0AB00"/>
                </a:buClr>
                <a:buSzPct val="80000"/>
                <a:buFontTx/>
                <a:buNone/>
                <a:tabLst/>
                <a:defRPr/>
              </a:pPr>
              <a:endParaRPr kumimoji="0" lang="en-SG" sz="8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endParaRPr>
            </a:p>
          </p:txBody>
        </p:sp>
        <p:sp>
          <p:nvSpPr>
            <p:cNvPr id="30" name="TextBox 29"/>
            <p:cNvSpPr txBox="1"/>
            <p:nvPr/>
          </p:nvSpPr>
          <p:spPr>
            <a:xfrm>
              <a:off x="4872863" y="5591863"/>
              <a:ext cx="2257369" cy="153888"/>
            </a:xfrm>
            <a:prstGeom prst="rect">
              <a:avLst/>
            </a:prstGeom>
            <a:solidFill>
              <a:srgbClr val="FFFFFF"/>
            </a:solidFill>
          </p:spPr>
          <p:txBody>
            <a:bodyPr wrap="square" lIns="0" tIns="0" rIns="0" bIns="0" rtlCol="0">
              <a:spAutoFit/>
            </a:bodyPr>
            <a:lstStyle/>
            <a:p>
              <a:pPr marL="0" marR="0" lvl="0" indent="0" defTabSz="914400" eaLnBrk="1" fontAlgn="base" latinLnBrk="0" hangingPunct="1">
                <a:lnSpc>
                  <a:spcPct val="100000"/>
                </a:lnSpc>
                <a:spcBef>
                  <a:spcPts val="0"/>
                </a:spcBef>
                <a:spcAft>
                  <a:spcPct val="0"/>
                </a:spcAft>
                <a:buClr>
                  <a:srgbClr val="F0AB00"/>
                </a:buClr>
                <a:buSzPct val="80000"/>
                <a:buFontTx/>
                <a:buNone/>
                <a:tabLst/>
                <a:defRPr/>
              </a:pPr>
              <a:r>
                <a:rPr kumimoji="0" lang="en-US" sz="10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rPr>
                <a:t>Production Support 12/7/15 to 12/18/15</a:t>
              </a:r>
              <a:endParaRPr kumimoji="0" lang="en-SG" sz="1000" b="0" i="0" u="none" strike="noStrike" kern="0" cap="none" spc="0" normalizeH="0" baseline="0" noProof="0" dirty="0" err="1" smtClean="0">
                <a:ln>
                  <a:noFill/>
                </a:ln>
                <a:solidFill>
                  <a:srgbClr val="000000"/>
                </a:solidFill>
                <a:effectLst/>
                <a:uLnTx/>
                <a:uFillTx/>
                <a:latin typeface="Arial"/>
                <a:ea typeface="Arial Unicode MS" pitchFamily="34" charset="-128"/>
                <a:cs typeface="Arial Unicode MS" pitchFamily="34" charset="-128"/>
              </a:endParaRPr>
            </a:p>
          </p:txBody>
        </p:sp>
        <p:sp>
          <p:nvSpPr>
            <p:cNvPr id="31" name="Rectangle 30"/>
            <p:cNvSpPr/>
            <p:nvPr/>
          </p:nvSpPr>
          <p:spPr bwMode="gray">
            <a:xfrm>
              <a:off x="4705709" y="3546872"/>
              <a:ext cx="548640" cy="109728"/>
            </a:xfrm>
            <a:prstGeom prst="rect">
              <a:avLst/>
            </a:prstGeom>
            <a:solidFill>
              <a:srgbClr val="0070C0"/>
            </a:solidFill>
            <a:ln w="6350" algn="ctr">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90000" tIns="72000" rIns="90000" bIns="72000" rtlCol="0" anchor="ctr"/>
            <a:lstStyle/>
            <a:p>
              <a:pPr marL="0" marR="0" lvl="0" indent="0" algn="ctr" defTabSz="914400" eaLnBrk="1" fontAlgn="base" latinLnBrk="0" hangingPunct="1">
                <a:lnSpc>
                  <a:spcPct val="100000"/>
                </a:lnSpc>
                <a:spcBef>
                  <a:spcPct val="50000"/>
                </a:spcBef>
                <a:spcAft>
                  <a:spcPct val="0"/>
                </a:spcAft>
                <a:buClr>
                  <a:srgbClr val="F0AB00"/>
                </a:buClr>
                <a:buSzPct val="80000"/>
                <a:buFontTx/>
                <a:buNone/>
                <a:tabLst/>
                <a:defRPr/>
              </a:pPr>
              <a:endParaRPr kumimoji="0" lang="en-SG" sz="8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endParaRPr>
            </a:p>
          </p:txBody>
        </p:sp>
        <p:sp>
          <p:nvSpPr>
            <p:cNvPr id="32" name="Diamond 31"/>
            <p:cNvSpPr/>
            <p:nvPr/>
          </p:nvSpPr>
          <p:spPr bwMode="gray">
            <a:xfrm>
              <a:off x="7434242" y="5188888"/>
              <a:ext cx="182880" cy="182880"/>
            </a:xfrm>
            <a:prstGeom prst="diamond">
              <a:avLst/>
            </a:prstGeom>
            <a:solidFill>
              <a:srgbClr val="FF0000"/>
            </a:solidFill>
            <a:ln w="6350" algn="ctr">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90000" tIns="72000" rIns="90000" bIns="72000" rtlCol="0" anchor="ctr"/>
            <a:lstStyle/>
            <a:p>
              <a:pPr marL="0" marR="0" lvl="0" indent="0" algn="ctr" defTabSz="914400" eaLnBrk="1" fontAlgn="base" latinLnBrk="0" hangingPunct="1">
                <a:lnSpc>
                  <a:spcPct val="100000"/>
                </a:lnSpc>
                <a:spcBef>
                  <a:spcPct val="50000"/>
                </a:spcBef>
                <a:spcAft>
                  <a:spcPct val="0"/>
                </a:spcAft>
                <a:buClr>
                  <a:srgbClr val="F0AB00"/>
                </a:buClr>
                <a:buSzPct val="80000"/>
                <a:buFontTx/>
                <a:buNone/>
                <a:tabLst/>
                <a:defRPr/>
              </a:pPr>
              <a:endParaRPr kumimoji="0" lang="en-US" sz="8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endParaRPr>
            </a:p>
          </p:txBody>
        </p:sp>
        <p:sp>
          <p:nvSpPr>
            <p:cNvPr id="33" name="TextBox 32"/>
            <p:cNvSpPr txBox="1"/>
            <p:nvPr/>
          </p:nvSpPr>
          <p:spPr>
            <a:xfrm>
              <a:off x="1803129" y="1932804"/>
              <a:ext cx="2301331" cy="153888"/>
            </a:xfrm>
            <a:prstGeom prst="rect">
              <a:avLst/>
            </a:prstGeom>
            <a:solidFill>
              <a:srgbClr val="FFFFFF"/>
            </a:solidFill>
          </p:spPr>
          <p:txBody>
            <a:bodyPr wrap="square" lIns="0" tIns="0" rIns="0" bIns="0" rtlCol="0">
              <a:spAutoFit/>
            </a:bodyPr>
            <a:lstStyle/>
            <a:p>
              <a:pPr marL="0" marR="0" lvl="0" indent="0" defTabSz="914400" eaLnBrk="1" fontAlgn="base" latinLnBrk="0" hangingPunct="1">
                <a:lnSpc>
                  <a:spcPct val="100000"/>
                </a:lnSpc>
                <a:spcBef>
                  <a:spcPts val="0"/>
                </a:spcBef>
                <a:spcAft>
                  <a:spcPct val="0"/>
                </a:spcAft>
                <a:buClr>
                  <a:srgbClr val="F0AB00"/>
                </a:buClr>
                <a:buSzPct val="80000"/>
                <a:buFontTx/>
                <a:buNone/>
                <a:tabLst/>
                <a:defRPr/>
              </a:pPr>
              <a:r>
                <a:rPr kumimoji="0" lang="en-US" sz="10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rPr>
                <a:t>Project Prep &amp; Kickoff 7/6/15 - 7/17/15</a:t>
              </a:r>
              <a:endParaRPr kumimoji="0" lang="en-SG" sz="1000" b="0" i="0" u="none" strike="noStrike" kern="0" cap="none" spc="0" normalizeH="0" baseline="0" noProof="0" dirty="0" err="1" smtClean="0">
                <a:ln>
                  <a:noFill/>
                </a:ln>
                <a:solidFill>
                  <a:srgbClr val="000000"/>
                </a:solidFill>
                <a:effectLst/>
                <a:uLnTx/>
                <a:uFillTx/>
                <a:latin typeface="Arial"/>
                <a:ea typeface="Arial Unicode MS" pitchFamily="34" charset="-128"/>
                <a:cs typeface="Arial Unicode MS" pitchFamily="34" charset="-128"/>
              </a:endParaRPr>
            </a:p>
          </p:txBody>
        </p:sp>
        <p:sp>
          <p:nvSpPr>
            <p:cNvPr id="34" name="TextBox 33"/>
            <p:cNvSpPr txBox="1"/>
            <p:nvPr/>
          </p:nvSpPr>
          <p:spPr>
            <a:xfrm>
              <a:off x="3723121" y="2290184"/>
              <a:ext cx="3894002" cy="153964"/>
            </a:xfrm>
            <a:prstGeom prst="rect">
              <a:avLst/>
            </a:prstGeom>
            <a:solidFill>
              <a:srgbClr val="FFFFFF"/>
            </a:solidFill>
          </p:spPr>
          <p:txBody>
            <a:bodyPr wrap="square" lIns="0" tIns="0" rIns="0" bIns="0" rtlCol="0">
              <a:spAutoFit/>
            </a:bodyPr>
            <a:lstStyle/>
            <a:p>
              <a:pPr marL="0" marR="0" lvl="0" indent="0" defTabSz="914400" eaLnBrk="1" fontAlgn="base" latinLnBrk="0" hangingPunct="1">
                <a:lnSpc>
                  <a:spcPct val="100000"/>
                </a:lnSpc>
                <a:spcBef>
                  <a:spcPts val="0"/>
                </a:spcBef>
                <a:spcAft>
                  <a:spcPct val="0"/>
                </a:spcAft>
                <a:buClr>
                  <a:srgbClr val="F0AB00"/>
                </a:buClr>
                <a:buSzPct val="80000"/>
                <a:buFontTx/>
                <a:buNone/>
                <a:tabLst/>
                <a:defRPr/>
              </a:pPr>
              <a:r>
                <a:rPr kumimoji="0" lang="en-US" sz="10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rPr>
                <a:t>Cycle 1 - Copy from PS1 to SF3; Migrate SF3 to HEC 7/6/15 – 9/4/15</a:t>
              </a:r>
            </a:p>
          </p:txBody>
        </p:sp>
        <p:sp>
          <p:nvSpPr>
            <p:cNvPr id="35" name="TextBox 34"/>
            <p:cNvSpPr txBox="1"/>
            <p:nvPr/>
          </p:nvSpPr>
          <p:spPr>
            <a:xfrm>
              <a:off x="3820353" y="2521018"/>
              <a:ext cx="2107267" cy="153888"/>
            </a:xfrm>
            <a:prstGeom prst="rect">
              <a:avLst/>
            </a:prstGeom>
            <a:solidFill>
              <a:srgbClr val="FFFFFF"/>
            </a:solidFill>
          </p:spPr>
          <p:txBody>
            <a:bodyPr wrap="square" lIns="0" tIns="0" rIns="0" bIns="0" rtlCol="0">
              <a:spAutoFit/>
            </a:bodyPr>
            <a:lstStyle/>
            <a:p>
              <a:pPr marL="0" marR="0" lvl="0" indent="0" defTabSz="914400" eaLnBrk="1" fontAlgn="base" latinLnBrk="0" hangingPunct="1">
                <a:lnSpc>
                  <a:spcPct val="100000"/>
                </a:lnSpc>
                <a:spcBef>
                  <a:spcPts val="0"/>
                </a:spcBef>
                <a:spcAft>
                  <a:spcPct val="0"/>
                </a:spcAft>
                <a:buClr>
                  <a:srgbClr val="F0AB00"/>
                </a:buClr>
                <a:buSzPct val="80000"/>
                <a:buFontTx/>
                <a:buNone/>
                <a:tabLst/>
                <a:defRPr/>
              </a:pPr>
              <a:r>
                <a:rPr kumimoji="0" lang="en-US" sz="10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rPr>
                <a:t>POC Decision for December 9/8/15</a:t>
              </a:r>
              <a:endParaRPr kumimoji="0" lang="en-SG" sz="1000" b="0" i="0" u="none" strike="noStrike" kern="0" cap="none" spc="0" normalizeH="0" baseline="0" noProof="0" dirty="0" err="1" smtClean="0">
                <a:ln>
                  <a:noFill/>
                </a:ln>
                <a:solidFill>
                  <a:srgbClr val="000000"/>
                </a:solidFill>
                <a:effectLst/>
                <a:uLnTx/>
                <a:uFillTx/>
                <a:latin typeface="Arial"/>
                <a:ea typeface="Arial Unicode MS" pitchFamily="34" charset="-128"/>
                <a:cs typeface="Arial Unicode MS" pitchFamily="34" charset="-128"/>
              </a:endParaRPr>
            </a:p>
          </p:txBody>
        </p:sp>
        <p:sp>
          <p:nvSpPr>
            <p:cNvPr id="36" name="TextBox 35"/>
            <p:cNvSpPr txBox="1"/>
            <p:nvPr/>
          </p:nvSpPr>
          <p:spPr>
            <a:xfrm>
              <a:off x="2053685" y="3914617"/>
              <a:ext cx="2949605" cy="153888"/>
            </a:xfrm>
            <a:prstGeom prst="rect">
              <a:avLst/>
            </a:prstGeom>
            <a:solidFill>
              <a:srgbClr val="FFFFFF"/>
            </a:solidFill>
          </p:spPr>
          <p:txBody>
            <a:bodyPr wrap="square" lIns="0" tIns="0" rIns="0" bIns="0" rtlCol="0">
              <a:spAutoFit/>
            </a:bodyPr>
            <a:lstStyle/>
            <a:p>
              <a:pPr marL="0" marR="0" lvl="0" indent="0" defTabSz="914400" eaLnBrk="1" fontAlgn="base" latinLnBrk="0" hangingPunct="1">
                <a:lnSpc>
                  <a:spcPct val="100000"/>
                </a:lnSpc>
                <a:spcBef>
                  <a:spcPts val="0"/>
                </a:spcBef>
                <a:spcAft>
                  <a:spcPct val="0"/>
                </a:spcAft>
                <a:buClr>
                  <a:srgbClr val="F0AB00"/>
                </a:buClr>
                <a:buSzPct val="80000"/>
                <a:buFontTx/>
                <a:buNone/>
                <a:tabLst/>
                <a:defRPr/>
              </a:pPr>
              <a:r>
                <a:rPr kumimoji="0" lang="en-US" sz="10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rPr>
                <a:t>Cycle 4 – QA Cutover to HEC 10/12/15 to 11/20/15</a:t>
              </a:r>
              <a:endParaRPr kumimoji="0" lang="en-SG" sz="1000" b="0" i="0" u="none" strike="noStrike" kern="0" cap="none" spc="0" normalizeH="0" baseline="0" noProof="0" dirty="0" err="1" smtClean="0">
                <a:ln>
                  <a:noFill/>
                </a:ln>
                <a:solidFill>
                  <a:srgbClr val="000000"/>
                </a:solidFill>
                <a:effectLst/>
                <a:uLnTx/>
                <a:uFillTx/>
                <a:latin typeface="Arial"/>
                <a:ea typeface="Arial Unicode MS" pitchFamily="34" charset="-128"/>
                <a:cs typeface="Arial Unicode MS" pitchFamily="34" charset="-128"/>
              </a:endParaRPr>
            </a:p>
          </p:txBody>
        </p:sp>
      </p:grpSp>
      <p:graphicFrame>
        <p:nvGraphicFramePr>
          <p:cNvPr id="37" name="Table 36"/>
          <p:cNvGraphicFramePr>
            <a:graphicFrameLocks noGrp="1"/>
          </p:cNvGraphicFramePr>
          <p:nvPr>
            <p:extLst>
              <p:ext uri="{D42A27DB-BD31-4B8C-83A1-F6EECF244321}">
                <p14:modId xmlns:p14="http://schemas.microsoft.com/office/powerpoint/2010/main" val="109036933"/>
              </p:ext>
            </p:extLst>
          </p:nvPr>
        </p:nvGraphicFramePr>
        <p:xfrm>
          <a:off x="2990428" y="1943100"/>
          <a:ext cx="6563700" cy="4165622"/>
        </p:xfrm>
        <a:graphic>
          <a:graphicData uri="http://schemas.openxmlformats.org/drawingml/2006/table">
            <a:tbl>
              <a:tblPr firstRow="1" bandRow="1"/>
              <a:tblGrid>
                <a:gridCol w="1093950"/>
                <a:gridCol w="1093950"/>
                <a:gridCol w="1093950"/>
                <a:gridCol w="1093950"/>
                <a:gridCol w="1093950"/>
                <a:gridCol w="1093950"/>
              </a:tblGrid>
              <a:tr h="33991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200" dirty="0" smtClean="0"/>
                        <a:t>July</a:t>
                      </a:r>
                      <a:endParaRPr lang="en-US" sz="1200" dirty="0"/>
                    </a:p>
                  </a:txBody>
                  <a:tcP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200" dirty="0" smtClean="0"/>
                        <a:t>August</a:t>
                      </a:r>
                      <a:endParaRPr lang="en-US" sz="1200" dirty="0"/>
                    </a:p>
                  </a:txBody>
                  <a:tcP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200" dirty="0" smtClean="0"/>
                        <a:t>September</a:t>
                      </a:r>
                      <a:endParaRPr lang="en-US" sz="1200" dirty="0"/>
                    </a:p>
                  </a:txBody>
                  <a:tcP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200" dirty="0" smtClean="0"/>
                        <a:t>October</a:t>
                      </a:r>
                      <a:endParaRPr lang="en-US" sz="1200" dirty="0"/>
                    </a:p>
                  </a:txBody>
                  <a:tcP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200" dirty="0" smtClean="0"/>
                        <a:t>November</a:t>
                      </a:r>
                      <a:endParaRPr lang="en-US" sz="1200" dirty="0"/>
                    </a:p>
                  </a:txBody>
                  <a:tcP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200" dirty="0" smtClean="0"/>
                        <a:t>December</a:t>
                      </a:r>
                      <a:endParaRPr lang="en-US" sz="1200" dirty="0"/>
                    </a:p>
                  </a:txBody>
                  <a:tcP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3825712">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endParaRPr lang="en-US" sz="1200" dirty="0"/>
                    </a:p>
                  </a:txBody>
                  <a:tcP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endParaRPr lang="en-US" sz="1200" dirty="0"/>
                    </a:p>
                  </a:txBody>
                  <a:tcP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endParaRPr lang="en-US" sz="1200" dirty="0"/>
                    </a:p>
                  </a:txBody>
                  <a:tcP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endParaRPr lang="en-US" sz="1200" dirty="0"/>
                    </a:p>
                  </a:txBody>
                  <a:tcP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endParaRPr lang="en-US" sz="1200" dirty="0"/>
                    </a:p>
                  </a:txBody>
                  <a:tcP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endParaRPr lang="en-US" sz="1200" dirty="0"/>
                    </a:p>
                  </a:txBody>
                  <a:tcP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9977695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B6E301F-7B9B-4035-8176-58C8A62756FF}" type="datetime1">
              <a:rPr lang="en-US" altLang="en-US" smtClean="0">
                <a:solidFill>
                  <a:srgbClr val="000000"/>
                </a:solidFill>
                <a:latin typeface="Arial" charset="0"/>
              </a:rPr>
              <a:pPr/>
              <a:t>9/15/2015</a:t>
            </a:fld>
            <a:endParaRPr lang="en-US" altLang="en-US" smtClean="0">
              <a:solidFill>
                <a:srgbClr val="000000"/>
              </a:solidFill>
              <a:latin typeface="Arial" charset="0"/>
            </a:endParaRPr>
          </a:p>
        </p:txBody>
      </p:sp>
      <p:sp>
        <p:nvSpPr>
          <p:cNvPr id="51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F6F85ABA-32AA-40B3-ABAF-6FFF0BAEC65E}" type="slidenum">
              <a:rPr lang="en-US" altLang="en-US" smtClean="0">
                <a:solidFill>
                  <a:srgbClr val="000000"/>
                </a:solidFill>
                <a:latin typeface="Arial" charset="0"/>
              </a:rPr>
              <a:pPr/>
              <a:t>7</a:t>
            </a:fld>
            <a:endParaRPr lang="en-US" altLang="en-US" smtClean="0">
              <a:solidFill>
                <a:srgbClr val="000000"/>
              </a:solidFill>
              <a:latin typeface="Arial" charset="0"/>
            </a:endParaRPr>
          </a:p>
        </p:txBody>
      </p:sp>
      <p:sp>
        <p:nvSpPr>
          <p:cNvPr id="5124" name="Rectangle 2"/>
          <p:cNvSpPr>
            <a:spLocks noGrp="1" noChangeArrowheads="1"/>
          </p:cNvSpPr>
          <p:nvPr>
            <p:ph type="title"/>
          </p:nvPr>
        </p:nvSpPr>
        <p:spPr>
          <a:xfrm>
            <a:off x="1981199" y="533400"/>
            <a:ext cx="9836727" cy="914400"/>
          </a:xfrm>
        </p:spPr>
        <p:txBody>
          <a:bodyPr/>
          <a:lstStyle/>
          <a:p>
            <a:pPr eaLnBrk="1" hangingPunct="1"/>
            <a:r>
              <a:rPr lang="en-US" altLang="en-US" sz="2000" dirty="0" smtClean="0"/>
              <a:t>Cycle 1 approach</a:t>
            </a:r>
            <a:endParaRPr lang="en-US" altLang="en-US" sz="2000" dirty="0"/>
          </a:p>
        </p:txBody>
      </p:sp>
      <p:sp>
        <p:nvSpPr>
          <p:cNvPr id="5125" name="Rectangle 3"/>
          <p:cNvSpPr>
            <a:spLocks noGrp="1" noChangeArrowheads="1"/>
          </p:cNvSpPr>
          <p:nvPr>
            <p:ph type="body" idx="1"/>
          </p:nvPr>
        </p:nvSpPr>
        <p:spPr>
          <a:xfrm>
            <a:off x="609600" y="1762129"/>
            <a:ext cx="10972800" cy="4329108"/>
          </a:xfrm>
        </p:spPr>
        <p:txBody>
          <a:bodyPr/>
          <a:lstStyle/>
          <a:p>
            <a:pPr marL="0" indent="0">
              <a:buNone/>
            </a:pPr>
            <a:r>
              <a:rPr lang="en-US" sz="1600" b="1" dirty="0">
                <a:latin typeface="Arial" panose="020B0604020202020204" pitchFamily="34" charset="0"/>
                <a:cs typeface="Arial" panose="020B0604020202020204" pitchFamily="34" charset="0"/>
              </a:rPr>
              <a:t>We </a:t>
            </a:r>
            <a:r>
              <a:rPr lang="en-US" sz="1600" b="1" dirty="0" smtClean="0">
                <a:latin typeface="Arial" panose="020B0604020202020204" pitchFamily="34" charset="0"/>
                <a:cs typeface="Arial" panose="020B0604020202020204" pitchFamily="34" charset="0"/>
              </a:rPr>
              <a:t>assigned </a:t>
            </a:r>
            <a:r>
              <a:rPr lang="en-US" sz="1600" b="1" dirty="0">
                <a:latin typeface="Arial" panose="020B0604020202020204" pitchFamily="34" charset="0"/>
                <a:cs typeface="Arial" panose="020B0604020202020204" pitchFamily="34" charset="0"/>
              </a:rPr>
              <a:t>4 scrum teams </a:t>
            </a:r>
            <a:r>
              <a:rPr lang="en-US" sz="1600" b="1" dirty="0" smtClean="0">
                <a:latin typeface="Arial" panose="020B0604020202020204" pitchFamily="34" charset="0"/>
                <a:cs typeface="Arial" panose="020B0604020202020204" pitchFamily="34" charset="0"/>
              </a:rPr>
              <a:t>the responsibility of </a:t>
            </a:r>
            <a:r>
              <a:rPr lang="en-US" sz="1600" b="1" dirty="0">
                <a:latin typeface="Arial" panose="020B0604020202020204" pitchFamily="34" charset="0"/>
                <a:cs typeface="Arial" panose="020B0604020202020204" pitchFamily="34" charset="0"/>
              </a:rPr>
              <a:t>developing and </a:t>
            </a:r>
            <a:r>
              <a:rPr lang="en-US" sz="1600" b="1" dirty="0" smtClean="0">
                <a:latin typeface="Arial" panose="020B0604020202020204" pitchFamily="34" charset="0"/>
                <a:cs typeface="Arial" panose="020B0604020202020204" pitchFamily="34" charset="0"/>
              </a:rPr>
              <a:t>executing Cycle 1.</a:t>
            </a:r>
            <a:endParaRPr lang="en-US" sz="1600" b="1" dirty="0">
              <a:latin typeface="Arial" panose="020B0604020202020204" pitchFamily="34" charset="0"/>
              <a:cs typeface="Arial" panose="020B0604020202020204" pitchFamily="34" charset="0"/>
            </a:endParaRPr>
          </a:p>
          <a:p>
            <a:pPr marL="465750" lvl="2" indent="-285750">
              <a:buFont typeface="Arial" panose="020B0604020202020204" pitchFamily="34" charset="0"/>
              <a:buChar char="•"/>
            </a:pPr>
            <a:r>
              <a:rPr lang="en-US" sz="1400" dirty="0">
                <a:latin typeface="Arial" panose="020B0604020202020204" pitchFamily="34" charset="0"/>
                <a:cs typeface="Arial" panose="020B0604020202020204" pitchFamily="34" charset="0"/>
              </a:rPr>
              <a:t>Infrastructure buildout and configuration management.</a:t>
            </a:r>
          </a:p>
          <a:p>
            <a:pPr marL="465750" lvl="2" indent="-285750">
              <a:buFont typeface="Arial" panose="020B0604020202020204" pitchFamily="34" charset="0"/>
              <a:buChar char="•"/>
            </a:pPr>
            <a:r>
              <a:rPr lang="en-US" sz="1400" dirty="0">
                <a:latin typeface="Arial" panose="020B0604020202020204" pitchFamily="34" charset="0"/>
                <a:cs typeface="Arial" panose="020B0604020202020204" pitchFamily="34" charset="0"/>
              </a:rPr>
              <a:t>Human Resources, Payroll, and E-Learning.</a:t>
            </a:r>
          </a:p>
          <a:p>
            <a:pPr marL="465750" lvl="2" indent="-285750">
              <a:buFont typeface="Arial" panose="020B0604020202020204" pitchFamily="34" charset="0"/>
              <a:buChar char="•"/>
            </a:pPr>
            <a:r>
              <a:rPr lang="en-US" sz="1400" dirty="0">
                <a:latin typeface="Arial" panose="020B0604020202020204" pitchFamily="34" charset="0"/>
                <a:cs typeface="Arial" panose="020B0604020202020204" pitchFamily="34" charset="0"/>
              </a:rPr>
              <a:t>Finance, Logistics, Plant Maintenance, and EHS.</a:t>
            </a:r>
          </a:p>
          <a:p>
            <a:pPr marL="465750" lvl="2" indent="-285750">
              <a:buFont typeface="Arial" panose="020B0604020202020204" pitchFamily="34" charset="0"/>
              <a:buChar char="•"/>
            </a:pPr>
            <a:r>
              <a:rPr lang="en-US" sz="1400" dirty="0">
                <a:latin typeface="Arial" panose="020B0604020202020204" pitchFamily="34" charset="0"/>
                <a:cs typeface="Arial" panose="020B0604020202020204" pitchFamily="34" charset="0"/>
              </a:rPr>
              <a:t>Atlas and other web applications.</a:t>
            </a:r>
          </a:p>
          <a:p>
            <a:pPr marL="0" indent="0">
              <a:buNone/>
            </a:pPr>
            <a:r>
              <a:rPr lang="en-US" sz="1600" dirty="0">
                <a:latin typeface="Arial" panose="020B0604020202020204" pitchFamily="34" charset="0"/>
                <a:cs typeface="Arial" panose="020B0604020202020204" pitchFamily="34" charset="0"/>
              </a:rPr>
              <a:t>Each team determined a comprehensive approach, </a:t>
            </a:r>
            <a:r>
              <a:rPr lang="en-US" sz="1600" b="1" dirty="0">
                <a:latin typeface="Arial" panose="020B0604020202020204" pitchFamily="34" charset="0"/>
                <a:cs typeface="Arial" panose="020B0604020202020204" pitchFamily="34" charset="0"/>
              </a:rPr>
              <a:t>based on past experience managing the SAP year-end support pack process and similar large-scale application updates</a:t>
            </a:r>
            <a:r>
              <a:rPr lang="en-US" sz="1600" dirty="0">
                <a:latin typeface="Arial" panose="020B0604020202020204" pitchFamily="34" charset="0"/>
                <a:cs typeface="Arial" panose="020B0604020202020204" pitchFamily="34" charset="0"/>
              </a:rPr>
              <a:t>, to ensure the integrity of all critical applications as well as testing all integration methodologies in use across our </a:t>
            </a:r>
            <a:r>
              <a:rPr lang="en-US" sz="1600" dirty="0" smtClean="0">
                <a:latin typeface="Arial" panose="020B0604020202020204" pitchFamily="34" charset="0"/>
                <a:cs typeface="Arial" panose="020B0604020202020204" pitchFamily="34" charset="0"/>
              </a:rPr>
              <a:t>system</a:t>
            </a:r>
            <a:r>
              <a:rPr lang="en-US" sz="1600" dirty="0" smtClean="0"/>
              <a:t>.</a:t>
            </a:r>
          </a:p>
          <a:p>
            <a:pPr marL="0" indent="0">
              <a:buNone/>
            </a:pPr>
            <a:endParaRPr lang="en-US" sz="1200" dirty="0" smtClean="0"/>
          </a:p>
          <a:p>
            <a:pPr marL="0" indent="0">
              <a:buNone/>
            </a:pPr>
            <a:r>
              <a:rPr lang="en-US" sz="1600" b="1" dirty="0" smtClean="0">
                <a:latin typeface="Arial" panose="020B0604020202020204" pitchFamily="34" charset="0"/>
                <a:cs typeface="Arial" panose="020B0604020202020204" pitchFamily="34" charset="0"/>
              </a:rPr>
              <a:t>Specific </a:t>
            </a:r>
            <a:r>
              <a:rPr lang="en-US" sz="1600" b="1" dirty="0">
                <a:latin typeface="Arial" panose="020B0604020202020204" pitchFamily="34" charset="0"/>
                <a:cs typeface="Arial" panose="020B0604020202020204" pitchFamily="34" charset="0"/>
              </a:rPr>
              <a:t>areas of attention during the validation process include:</a:t>
            </a:r>
          </a:p>
          <a:p>
            <a:pPr marL="465750" lvl="2" indent="-285750">
              <a:buFont typeface="Arial" panose="020B0604020202020204" pitchFamily="34" charset="0"/>
              <a:buChar char="•"/>
            </a:pPr>
            <a:r>
              <a:rPr lang="en-US" sz="1400" dirty="0">
                <a:latin typeface="Arial" panose="020B0604020202020204" pitchFamily="34" charset="0"/>
                <a:cs typeface="Arial" panose="020B0604020202020204" pitchFamily="34" charset="0"/>
              </a:rPr>
              <a:t>Integration with MIT Kerberos for GSSAPI authentication.</a:t>
            </a:r>
          </a:p>
          <a:p>
            <a:pPr marL="465750" lvl="2" indent="-285750">
              <a:buFont typeface="Arial" panose="020B0604020202020204" pitchFamily="34" charset="0"/>
              <a:buChar char="•"/>
            </a:pPr>
            <a:r>
              <a:rPr lang="en-US" sz="1400" dirty="0">
                <a:latin typeface="Arial" panose="020B0604020202020204" pitchFamily="34" charset="0"/>
                <a:cs typeface="Arial" panose="020B0604020202020204" pitchFamily="34" charset="0"/>
              </a:rPr>
              <a:t>Customized B2B solution enabling secure file transfers into and out of SAP (“SAP Dropbox”)</a:t>
            </a:r>
          </a:p>
          <a:p>
            <a:pPr marL="465750" lvl="2" indent="-285750">
              <a:buFont typeface="Arial" panose="020B0604020202020204" pitchFamily="34" charset="0"/>
              <a:buChar char="•"/>
            </a:pPr>
            <a:r>
              <a:rPr lang="en-US" sz="1400" dirty="0">
                <a:latin typeface="Arial" panose="020B0604020202020204" pitchFamily="34" charset="0"/>
                <a:cs typeface="Arial" panose="020B0604020202020204" pitchFamily="34" charset="0"/>
              </a:rPr>
              <a:t>Integration with MIT printing and network infrastructure.</a:t>
            </a:r>
          </a:p>
          <a:p>
            <a:pPr marL="465750" lvl="2" indent="-285750">
              <a:buFont typeface="Arial" panose="020B0604020202020204" pitchFamily="34" charset="0"/>
              <a:buChar char="•"/>
            </a:pPr>
            <a:r>
              <a:rPr lang="en-US" sz="1400" dirty="0">
                <a:latin typeface="Arial" panose="020B0604020202020204" pitchFamily="34" charset="0"/>
                <a:cs typeface="Arial" panose="020B0604020202020204" pitchFamily="34" charset="0"/>
              </a:rPr>
              <a:t>Porting of MIT-specific notification </a:t>
            </a:r>
            <a:r>
              <a:rPr lang="en-US" sz="1400" dirty="0" smtClean="0">
                <a:latin typeface="Arial" panose="020B0604020202020204" pitchFamily="34" charset="0"/>
                <a:cs typeface="Arial" panose="020B0604020202020204" pitchFamily="34" charset="0"/>
              </a:rPr>
              <a:t>mechanisms to </a:t>
            </a:r>
            <a:r>
              <a:rPr lang="en-US" sz="1400" dirty="0">
                <a:latin typeface="Arial" panose="020B0604020202020204" pitchFamily="34" charset="0"/>
                <a:cs typeface="Arial" panose="020B0604020202020204" pitchFamily="34" charset="0"/>
              </a:rPr>
              <a:t>ensure seamless e-mail and fax functionality.</a:t>
            </a:r>
          </a:p>
          <a:p>
            <a:pPr marL="465750" lvl="2" indent="-285750">
              <a:buFont typeface="Arial" panose="020B0604020202020204" pitchFamily="34" charset="0"/>
              <a:buChar char="•"/>
            </a:pPr>
            <a:r>
              <a:rPr lang="en-US" sz="1400" dirty="0">
                <a:latin typeface="Arial" panose="020B0604020202020204" pitchFamily="34" charset="0"/>
                <a:cs typeface="Arial" panose="020B0604020202020204" pitchFamily="34" charset="0"/>
              </a:rPr>
              <a:t>Implementing MIT ERP and SAP ancillary components </a:t>
            </a:r>
            <a:r>
              <a:rPr lang="en-US" sz="1400" dirty="0"/>
              <a:t>in the cloud while minimizing the need for ABAP code changes.</a:t>
            </a:r>
          </a:p>
          <a:p>
            <a:pPr eaLnBrk="1" hangingPunct="1">
              <a:lnSpc>
                <a:spcPct val="90000"/>
              </a:lnSpc>
              <a:spcBef>
                <a:spcPct val="0"/>
              </a:spcBef>
              <a:spcAft>
                <a:spcPct val="25000"/>
              </a:spcAft>
              <a:buSzTx/>
              <a:buFont typeface="Wingdings" pitchFamily="2" charset="2"/>
              <a:buNone/>
            </a:pPr>
            <a:endParaRPr lang="en-US" altLang="en-US" sz="1800" dirty="0"/>
          </a:p>
          <a:p>
            <a:pPr lvl="1" eaLnBrk="1" hangingPunct="1">
              <a:lnSpc>
                <a:spcPct val="90000"/>
              </a:lnSpc>
              <a:spcBef>
                <a:spcPct val="0"/>
              </a:spcBef>
              <a:spcAft>
                <a:spcPct val="25000"/>
              </a:spcAft>
              <a:buSzTx/>
              <a:buFont typeface="Wingdings" pitchFamily="2" charset="2"/>
              <a:buChar char="v"/>
            </a:pPr>
            <a:endParaRPr lang="en-US" altLang="en-US" sz="1800" dirty="0"/>
          </a:p>
          <a:p>
            <a:pPr lvl="1" eaLnBrk="1" hangingPunct="1">
              <a:lnSpc>
                <a:spcPct val="90000"/>
              </a:lnSpc>
              <a:spcBef>
                <a:spcPct val="0"/>
              </a:spcBef>
              <a:spcAft>
                <a:spcPct val="25000"/>
              </a:spcAft>
              <a:buSzTx/>
              <a:buFont typeface="Wingdings" pitchFamily="2" charset="2"/>
              <a:buNone/>
            </a:pPr>
            <a:endParaRPr lang="en-US" altLang="en-US" sz="1800" dirty="0"/>
          </a:p>
          <a:p>
            <a:pPr lvl="1" eaLnBrk="1" hangingPunct="1">
              <a:lnSpc>
                <a:spcPct val="90000"/>
              </a:lnSpc>
              <a:spcBef>
                <a:spcPct val="0"/>
              </a:spcBef>
              <a:spcAft>
                <a:spcPct val="25000"/>
              </a:spcAft>
              <a:buSzTx/>
              <a:buFont typeface="Wingdings" pitchFamily="2" charset="2"/>
              <a:buChar char="v"/>
            </a:pPr>
            <a:endParaRPr lang="en-US" altLang="en-US" sz="1800" dirty="0"/>
          </a:p>
          <a:p>
            <a:pPr lvl="1" eaLnBrk="1" hangingPunct="1">
              <a:lnSpc>
                <a:spcPct val="90000"/>
              </a:lnSpc>
              <a:spcBef>
                <a:spcPct val="0"/>
              </a:spcBef>
              <a:spcAft>
                <a:spcPct val="25000"/>
              </a:spcAft>
              <a:buSzTx/>
              <a:buFont typeface="Wingdings" pitchFamily="2" charset="2"/>
              <a:buNone/>
            </a:pPr>
            <a:r>
              <a:rPr lang="en-US" altLang="en-US" sz="1800" dirty="0"/>
              <a:t> </a:t>
            </a:r>
          </a:p>
          <a:p>
            <a:pPr eaLnBrk="1" hangingPunct="1">
              <a:lnSpc>
                <a:spcPct val="90000"/>
              </a:lnSpc>
              <a:spcBef>
                <a:spcPct val="0"/>
              </a:spcBef>
              <a:spcAft>
                <a:spcPct val="25000"/>
              </a:spcAft>
              <a:buSzTx/>
              <a:buFont typeface="Wingdings" pitchFamily="2" charset="2"/>
              <a:buNone/>
            </a:pPr>
            <a:endParaRPr lang="en-US" altLang="en-US" sz="2000" dirty="0"/>
          </a:p>
        </p:txBody>
      </p:sp>
    </p:spTree>
    <p:extLst>
      <p:ext uri="{BB962C8B-B14F-4D97-AF65-F5344CB8AC3E}">
        <p14:creationId xmlns:p14="http://schemas.microsoft.com/office/powerpoint/2010/main" val="28416344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latin typeface="Arial" panose="020B0604020202020204" pitchFamily="34" charset="0"/>
                <a:cs typeface="Arial" panose="020B0604020202020204" pitchFamily="34" charset="0"/>
              </a:rPr>
              <a:t>Cycle 1 Testing Results – SF3 POC</a:t>
            </a:r>
            <a:endParaRPr lang="en-US" sz="2000" dirty="0">
              <a:latin typeface="Arial" panose="020B0604020202020204" pitchFamily="34" charset="0"/>
              <a:cs typeface="Arial" panose="020B0604020202020204" pitchFamily="34" charset="0"/>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1261845670"/>
              </p:ext>
            </p:extLst>
          </p:nvPr>
        </p:nvGraphicFramePr>
        <p:xfrm>
          <a:off x="2216662" y="1769031"/>
          <a:ext cx="3461577" cy="4402792"/>
        </p:xfrm>
        <a:graphic>
          <a:graphicData uri="http://schemas.openxmlformats.org/presentationml/2006/ole">
            <mc:AlternateContent xmlns:mc="http://schemas.openxmlformats.org/markup-compatibility/2006">
              <mc:Choice xmlns:v="urn:schemas-microsoft-com:vml" Requires="v">
                <p:oleObj spid="_x0000_s1057" name="Worksheet" r:id="rId4" imgW="3152790" imgH="4009935" progId="Excel.Sheet.12">
                  <p:embed/>
                </p:oleObj>
              </mc:Choice>
              <mc:Fallback>
                <p:oleObj name="Worksheet" r:id="rId4" imgW="3152790" imgH="4009935" progId="Excel.Sheet.12">
                  <p:embed/>
                  <p:pic>
                    <p:nvPicPr>
                      <p:cNvPr id="0" name=""/>
                      <p:cNvPicPr/>
                      <p:nvPr/>
                    </p:nvPicPr>
                    <p:blipFill>
                      <a:blip r:embed="rId5"/>
                      <a:stretch>
                        <a:fillRect/>
                      </a:stretch>
                    </p:blipFill>
                    <p:spPr>
                      <a:xfrm>
                        <a:off x="2216662" y="1769031"/>
                        <a:ext cx="3461577" cy="4402792"/>
                      </a:xfrm>
                      <a:prstGeom prst="rect">
                        <a:avLst/>
                      </a:prstGeom>
                    </p:spPr>
                  </p:pic>
                </p:oleObj>
              </mc:Fallback>
            </mc:AlternateContent>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29549277"/>
              </p:ext>
            </p:extLst>
          </p:nvPr>
        </p:nvGraphicFramePr>
        <p:xfrm>
          <a:off x="5797176" y="1769031"/>
          <a:ext cx="4392034" cy="4402794"/>
        </p:xfrm>
        <a:graphic>
          <a:graphicData uri="http://schemas.openxmlformats.org/drawingml/2006/table">
            <a:tbl>
              <a:tblPr/>
              <a:tblGrid>
                <a:gridCol w="2608659"/>
                <a:gridCol w="746235"/>
                <a:gridCol w="1037140"/>
              </a:tblGrid>
              <a:tr h="305760">
                <a:tc>
                  <a:txBody>
                    <a:bodyPr/>
                    <a:lstStyle/>
                    <a:p>
                      <a:pPr algn="l" fontAlgn="b"/>
                      <a:r>
                        <a:rPr lang="en-US" sz="1400" b="0" i="0" u="none" strike="noStrike" dirty="0">
                          <a:solidFill>
                            <a:srgbClr val="000000"/>
                          </a:solidFill>
                          <a:effectLst/>
                          <a:latin typeface="Calibri" panose="020F0502020204030204" pitchFamily="34" charset="0"/>
                        </a:rPr>
                        <a:t>System</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1400" b="0" i="0" u="none" strike="noStrike">
                          <a:solidFill>
                            <a:srgbClr val="000000"/>
                          </a:solidFill>
                          <a:effectLst/>
                          <a:latin typeface="Calibri" panose="020F0502020204030204" pitchFamily="34" charset="0"/>
                        </a:rPr>
                        <a:t>Owner</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1400" b="0" i="0" u="none" strike="noStrike">
                          <a:solidFill>
                            <a:srgbClr val="000000"/>
                          </a:solidFill>
                          <a:effectLst/>
                          <a:latin typeface="Calibri" panose="020F0502020204030204" pitchFamily="34" charset="0"/>
                        </a:rPr>
                        <a:t>Status </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1F2"/>
                    </a:solidFill>
                  </a:tcPr>
                </a:tc>
              </a:tr>
              <a:tr h="227613">
                <a:tc>
                  <a:txBody>
                    <a:bodyPr/>
                    <a:lstStyle/>
                    <a:p>
                      <a:pPr algn="l" fontAlgn="b"/>
                      <a:r>
                        <a:rPr lang="en-US" sz="1100" b="0" i="0" u="none" strike="noStrike">
                          <a:solidFill>
                            <a:srgbClr val="000000"/>
                          </a:solidFill>
                          <a:effectLst/>
                          <a:latin typeface="Calibri" panose="020F0502020204030204" pitchFamily="34" charset="0"/>
                        </a:rPr>
                        <a:t> DataWarehouse</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1100" b="0" i="0" u="none" strike="noStrike">
                          <a:solidFill>
                            <a:srgbClr val="000000"/>
                          </a:solidFill>
                          <a:effectLst/>
                          <a:latin typeface="Calibri" panose="020F0502020204030204" pitchFamily="34" charset="0"/>
                        </a:rPr>
                        <a:t>Ron/Elena</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1100" b="0" i="0" u="none" strike="noStrike">
                          <a:solidFill>
                            <a:srgbClr val="000000"/>
                          </a:solidFill>
                          <a:effectLst/>
                          <a:latin typeface="Calibri" panose="020F0502020204030204" pitchFamily="34" charset="0"/>
                        </a:rPr>
                        <a:t>Delivered</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r>
              <a:tr h="227613">
                <a:tc>
                  <a:txBody>
                    <a:bodyPr/>
                    <a:lstStyle/>
                    <a:p>
                      <a:pPr algn="l" fontAlgn="b"/>
                      <a:r>
                        <a:rPr lang="en-US" sz="1100" b="0" i="0" u="none" strike="noStrike">
                          <a:solidFill>
                            <a:srgbClr val="000000"/>
                          </a:solidFill>
                          <a:effectLst/>
                          <a:latin typeface="Calibri" panose="020F0502020204030204" pitchFamily="34" charset="0"/>
                        </a:rPr>
                        <a:t> ATLAS JCO applications</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Dudley</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Delivered</a:t>
                      </a:r>
                    </a:p>
                  </a:txBody>
                  <a:tcPr marL="9525" marR="9525" marT="9525" marB="0" anchor="b">
                    <a:lnL>
                      <a:noFill/>
                    </a:lnL>
                    <a:lnR>
                      <a:noFill/>
                    </a:lnR>
                    <a:lnT>
                      <a:noFill/>
                    </a:lnT>
                    <a:lnB>
                      <a:noFill/>
                    </a:lnB>
                    <a:solidFill>
                      <a:srgbClr val="FFF2CC"/>
                    </a:solidFill>
                  </a:tcPr>
                </a:tc>
              </a:tr>
              <a:tr h="227613">
                <a:tc>
                  <a:txBody>
                    <a:bodyPr/>
                    <a:lstStyle/>
                    <a:p>
                      <a:pPr algn="l" fontAlgn="b"/>
                      <a:r>
                        <a:rPr lang="en-US" sz="1100" b="0" i="0" u="none" strike="noStrike">
                          <a:solidFill>
                            <a:srgbClr val="000000"/>
                          </a:solidFill>
                          <a:effectLst/>
                          <a:latin typeface="Calibri" panose="020F0502020204030204" pitchFamily="34" charset="0"/>
                        </a:rPr>
                        <a:t> GUIXT</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a:solidFill>
                            <a:srgbClr val="000000"/>
                          </a:solidFill>
                          <a:effectLst/>
                          <a:latin typeface="Calibri" panose="020F0502020204030204" pitchFamily="34" charset="0"/>
                        </a:rPr>
                        <a:t>Lee/Sharon</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a:solidFill>
                            <a:srgbClr val="000000"/>
                          </a:solidFill>
                          <a:effectLst/>
                          <a:latin typeface="Calibri" panose="020F0502020204030204" pitchFamily="34" charset="0"/>
                        </a:rPr>
                        <a:t>Delivered</a:t>
                      </a:r>
                    </a:p>
                  </a:txBody>
                  <a:tcPr marL="9525" marR="9525" marT="9525" marB="0" anchor="b">
                    <a:lnL>
                      <a:noFill/>
                    </a:lnL>
                    <a:lnR>
                      <a:noFill/>
                    </a:lnR>
                    <a:lnT>
                      <a:noFill/>
                    </a:lnT>
                    <a:lnB>
                      <a:noFill/>
                    </a:lnB>
                    <a:solidFill>
                      <a:srgbClr val="FFFFFF"/>
                    </a:solidFill>
                  </a:tcPr>
                </a:tc>
              </a:tr>
              <a:tr h="227613">
                <a:tc>
                  <a:txBody>
                    <a:bodyPr/>
                    <a:lstStyle/>
                    <a:p>
                      <a:pPr algn="l" fontAlgn="b"/>
                      <a:r>
                        <a:rPr lang="en-US" sz="1100" b="0" i="0" u="none" strike="noStrike">
                          <a:solidFill>
                            <a:srgbClr val="000000"/>
                          </a:solidFill>
                          <a:effectLst/>
                          <a:latin typeface="Calibri" panose="020F0502020204030204" pitchFamily="34" charset="0"/>
                        </a:rPr>
                        <a:t>SAP Gui Logon</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Sarah Q</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Delivered</a:t>
                      </a:r>
                    </a:p>
                  </a:txBody>
                  <a:tcPr marL="9525" marR="9525" marT="9525" marB="0" anchor="b">
                    <a:lnL>
                      <a:noFill/>
                    </a:lnL>
                    <a:lnR>
                      <a:noFill/>
                    </a:lnR>
                    <a:lnT>
                      <a:noFill/>
                    </a:lnT>
                    <a:lnB>
                      <a:noFill/>
                    </a:lnB>
                    <a:solidFill>
                      <a:srgbClr val="FFF2CC"/>
                    </a:solidFill>
                  </a:tcPr>
                </a:tc>
              </a:tr>
              <a:tr h="227613">
                <a:tc>
                  <a:txBody>
                    <a:bodyPr/>
                    <a:lstStyle/>
                    <a:p>
                      <a:pPr algn="l" fontAlgn="b"/>
                      <a:r>
                        <a:rPr lang="en-US" sz="1100" b="0" i="0" u="none" strike="noStrike">
                          <a:solidFill>
                            <a:srgbClr val="000000"/>
                          </a:solidFill>
                          <a:effectLst/>
                          <a:latin typeface="Calibri" panose="020F0502020204030204" pitchFamily="34" charset="0"/>
                        </a:rPr>
                        <a:t> MITID</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a:solidFill>
                            <a:srgbClr val="000000"/>
                          </a:solidFill>
                          <a:effectLst/>
                          <a:latin typeface="Calibri" panose="020F0502020204030204" pitchFamily="34" charset="0"/>
                        </a:rPr>
                        <a:t>Ron</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a:solidFill>
                            <a:srgbClr val="000000"/>
                          </a:solidFill>
                          <a:effectLst/>
                          <a:latin typeface="Calibri" panose="020F0502020204030204" pitchFamily="34" charset="0"/>
                        </a:rPr>
                        <a:t>Delivered</a:t>
                      </a:r>
                    </a:p>
                  </a:txBody>
                  <a:tcPr marL="9525" marR="9525" marT="9525" marB="0" anchor="b">
                    <a:lnL>
                      <a:noFill/>
                    </a:lnL>
                    <a:lnR>
                      <a:noFill/>
                    </a:lnR>
                    <a:lnT>
                      <a:noFill/>
                    </a:lnT>
                    <a:lnB>
                      <a:noFill/>
                    </a:lnB>
                    <a:solidFill>
                      <a:srgbClr val="FFFFFF"/>
                    </a:solidFill>
                  </a:tcPr>
                </a:tc>
              </a:tr>
              <a:tr h="227613">
                <a:tc>
                  <a:txBody>
                    <a:bodyPr/>
                    <a:lstStyle/>
                    <a:p>
                      <a:pPr algn="l" fontAlgn="b"/>
                      <a:r>
                        <a:rPr lang="en-US" sz="1100" b="0" i="0" u="none" strike="noStrike">
                          <a:solidFill>
                            <a:srgbClr val="000000"/>
                          </a:solidFill>
                          <a:effectLst/>
                          <a:latin typeface="Calibri" panose="020F0502020204030204" pitchFamily="34" charset="0"/>
                        </a:rPr>
                        <a:t>FaxServer</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Ron</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Delivered</a:t>
                      </a:r>
                    </a:p>
                  </a:txBody>
                  <a:tcPr marL="9525" marR="9525" marT="9525" marB="0" anchor="b">
                    <a:lnL>
                      <a:noFill/>
                    </a:lnL>
                    <a:lnR>
                      <a:noFill/>
                    </a:lnR>
                    <a:lnT>
                      <a:noFill/>
                    </a:lnT>
                    <a:lnB>
                      <a:noFill/>
                    </a:lnB>
                    <a:solidFill>
                      <a:srgbClr val="FFF2CC"/>
                    </a:solidFill>
                  </a:tcPr>
                </a:tc>
              </a:tr>
              <a:tr h="227613">
                <a:tc>
                  <a:txBody>
                    <a:bodyPr/>
                    <a:lstStyle/>
                    <a:p>
                      <a:pPr algn="l" fontAlgn="b"/>
                      <a:r>
                        <a:rPr lang="en-US" sz="1100" b="0" i="0" u="none" strike="noStrike">
                          <a:solidFill>
                            <a:srgbClr val="000000"/>
                          </a:solidFill>
                          <a:effectLst/>
                          <a:latin typeface="Calibri" panose="020F0502020204030204" pitchFamily="34" charset="0"/>
                        </a:rPr>
                        <a:t>ADS</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a:solidFill>
                            <a:srgbClr val="000000"/>
                          </a:solidFill>
                          <a:effectLst/>
                          <a:latin typeface="Calibri" panose="020F0502020204030204" pitchFamily="34" charset="0"/>
                        </a:rPr>
                        <a:t>Qian</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a:solidFill>
                            <a:srgbClr val="000000"/>
                          </a:solidFill>
                          <a:effectLst/>
                          <a:latin typeface="Calibri" panose="020F0502020204030204" pitchFamily="34" charset="0"/>
                        </a:rPr>
                        <a:t>Delivered</a:t>
                      </a:r>
                    </a:p>
                  </a:txBody>
                  <a:tcPr marL="9525" marR="9525" marT="9525" marB="0" anchor="b">
                    <a:lnL>
                      <a:noFill/>
                    </a:lnL>
                    <a:lnR>
                      <a:noFill/>
                    </a:lnR>
                    <a:lnT>
                      <a:noFill/>
                    </a:lnT>
                    <a:lnB>
                      <a:noFill/>
                    </a:lnB>
                    <a:solidFill>
                      <a:srgbClr val="FFFFFF"/>
                    </a:solidFill>
                  </a:tcPr>
                </a:tc>
              </a:tr>
              <a:tr h="227613">
                <a:tc>
                  <a:txBody>
                    <a:bodyPr/>
                    <a:lstStyle/>
                    <a:p>
                      <a:pPr algn="l" fontAlgn="b"/>
                      <a:r>
                        <a:rPr lang="en-US" sz="1100" b="0" i="0" u="none" strike="noStrike">
                          <a:solidFill>
                            <a:srgbClr val="000000"/>
                          </a:solidFill>
                          <a:effectLst/>
                          <a:latin typeface="Calibri" panose="020F0502020204030204" pitchFamily="34" charset="0"/>
                        </a:rPr>
                        <a:t> RolesDB</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George</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in progress</a:t>
                      </a:r>
                    </a:p>
                  </a:txBody>
                  <a:tcPr marL="9525" marR="9525" marT="9525" marB="0" anchor="b">
                    <a:lnL>
                      <a:noFill/>
                    </a:lnL>
                    <a:lnR>
                      <a:noFill/>
                    </a:lnR>
                    <a:lnT>
                      <a:noFill/>
                    </a:lnT>
                    <a:lnB>
                      <a:noFill/>
                    </a:lnB>
                    <a:solidFill>
                      <a:srgbClr val="FFF2CC"/>
                    </a:solidFill>
                  </a:tcPr>
                </a:tc>
              </a:tr>
              <a:tr h="227613">
                <a:tc>
                  <a:txBody>
                    <a:bodyPr/>
                    <a:lstStyle/>
                    <a:p>
                      <a:pPr algn="l" fontAlgn="b"/>
                      <a:r>
                        <a:rPr lang="en-US" sz="1100" b="0" i="0" u="none" strike="noStrike">
                          <a:solidFill>
                            <a:srgbClr val="000000"/>
                          </a:solidFill>
                          <a:effectLst/>
                          <a:latin typeface="Calibri" panose="020F0502020204030204" pitchFamily="34" charset="0"/>
                        </a:rPr>
                        <a:t> EDI/XML outbound</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a:solidFill>
                            <a:srgbClr val="000000"/>
                          </a:solidFill>
                          <a:effectLst/>
                          <a:latin typeface="Calibri" panose="020F0502020204030204" pitchFamily="34" charset="0"/>
                        </a:rPr>
                        <a:t>Elda/Ron</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dirty="0">
                          <a:solidFill>
                            <a:srgbClr val="000000"/>
                          </a:solidFill>
                          <a:effectLst/>
                          <a:latin typeface="Calibri" panose="020F0502020204030204" pitchFamily="34" charset="0"/>
                        </a:rPr>
                        <a:t>in progress</a:t>
                      </a:r>
                    </a:p>
                  </a:txBody>
                  <a:tcPr marL="9525" marR="9525" marT="9525" marB="0" anchor="b">
                    <a:lnL>
                      <a:noFill/>
                    </a:lnL>
                    <a:lnR>
                      <a:noFill/>
                    </a:lnR>
                    <a:lnT>
                      <a:noFill/>
                    </a:lnT>
                    <a:lnB>
                      <a:noFill/>
                    </a:lnB>
                    <a:solidFill>
                      <a:srgbClr val="FFFFFF"/>
                    </a:solidFill>
                  </a:tcPr>
                </a:tc>
              </a:tr>
              <a:tr h="227613">
                <a:tc>
                  <a:txBody>
                    <a:bodyPr/>
                    <a:lstStyle/>
                    <a:p>
                      <a:pPr algn="l" fontAlgn="b"/>
                      <a:r>
                        <a:rPr lang="en-US" sz="1100" b="0" i="0" u="none" strike="noStrike" dirty="0">
                          <a:solidFill>
                            <a:srgbClr val="000000"/>
                          </a:solidFill>
                          <a:effectLst/>
                          <a:latin typeface="Calibri" panose="020F0502020204030204" pitchFamily="34" charset="0"/>
                        </a:rPr>
                        <a:t> SAP Dropbox</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Ron/Qian</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dirty="0" smtClean="0">
                          <a:solidFill>
                            <a:srgbClr val="002060"/>
                          </a:solidFill>
                          <a:effectLst/>
                          <a:latin typeface="Calibri" panose="020F0502020204030204" pitchFamily="34" charset="0"/>
                        </a:rPr>
                        <a:t>Delivered</a:t>
                      </a:r>
                      <a:endParaRPr lang="en-US" sz="1100" b="0" i="0" u="none" strike="noStrike" dirty="0">
                        <a:solidFill>
                          <a:srgbClr val="002060"/>
                        </a:solidFill>
                        <a:effectLst/>
                        <a:latin typeface="Calibri" panose="020F0502020204030204" pitchFamily="34" charset="0"/>
                      </a:endParaRPr>
                    </a:p>
                  </a:txBody>
                  <a:tcPr marL="9525" marR="9525" marT="9525" marB="0" anchor="b">
                    <a:lnL>
                      <a:noFill/>
                    </a:lnL>
                    <a:lnR>
                      <a:noFill/>
                    </a:lnR>
                    <a:lnT>
                      <a:noFill/>
                    </a:lnT>
                    <a:lnB>
                      <a:noFill/>
                    </a:lnB>
                    <a:solidFill>
                      <a:srgbClr val="FFF2CC"/>
                    </a:solidFill>
                  </a:tcPr>
                </a:tc>
              </a:tr>
              <a:tr h="227613">
                <a:tc>
                  <a:txBody>
                    <a:bodyPr/>
                    <a:lstStyle/>
                    <a:p>
                      <a:pPr algn="l" fontAlgn="b"/>
                      <a:r>
                        <a:rPr lang="en-US" sz="1100" b="0" i="0" u="none" strike="noStrike" dirty="0">
                          <a:solidFill>
                            <a:srgbClr val="000000"/>
                          </a:solidFill>
                          <a:effectLst/>
                          <a:latin typeface="Calibri" panose="020F0502020204030204" pitchFamily="34" charset="0"/>
                        </a:rPr>
                        <a:t> Archive Server</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a:solidFill>
                            <a:srgbClr val="000000"/>
                          </a:solidFill>
                          <a:effectLst/>
                          <a:latin typeface="Calibri" panose="020F0502020204030204" pitchFamily="34" charset="0"/>
                        </a:rPr>
                        <a:t>Ron/Qian</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dirty="0" smtClean="0">
                          <a:solidFill>
                            <a:srgbClr val="002060"/>
                          </a:solidFill>
                          <a:effectLst/>
                          <a:latin typeface="Calibri" panose="020F0502020204030204" pitchFamily="34" charset="0"/>
                        </a:rPr>
                        <a:t>Delivered</a:t>
                      </a:r>
                      <a:endParaRPr lang="en-US" sz="1100" b="0" i="0" u="none" strike="noStrike" dirty="0">
                        <a:solidFill>
                          <a:srgbClr val="002060"/>
                        </a:solidFill>
                        <a:effectLst/>
                        <a:latin typeface="Calibri" panose="020F0502020204030204" pitchFamily="34" charset="0"/>
                      </a:endParaRPr>
                    </a:p>
                  </a:txBody>
                  <a:tcPr marL="9525" marR="9525" marT="9525" marB="0" anchor="b">
                    <a:lnL>
                      <a:noFill/>
                    </a:lnL>
                    <a:lnR>
                      <a:noFill/>
                    </a:lnR>
                    <a:lnT>
                      <a:noFill/>
                    </a:lnT>
                    <a:lnB>
                      <a:noFill/>
                    </a:lnB>
                    <a:solidFill>
                      <a:srgbClr val="FFFFFF"/>
                    </a:solidFill>
                  </a:tcPr>
                </a:tc>
              </a:tr>
              <a:tr h="227613">
                <a:tc>
                  <a:txBody>
                    <a:bodyPr/>
                    <a:lstStyle/>
                    <a:p>
                      <a:pPr algn="l" fontAlgn="b"/>
                      <a:r>
                        <a:rPr lang="en-US" sz="1100" b="0" i="0" u="none" strike="noStrike">
                          <a:solidFill>
                            <a:srgbClr val="000000"/>
                          </a:solidFill>
                          <a:effectLst/>
                          <a:latin typeface="Calibri" panose="020F0502020204030204" pitchFamily="34" charset="0"/>
                        </a:rPr>
                        <a:t>BSI (both SF3 and SF2)</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Ron</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in progress</a:t>
                      </a:r>
                    </a:p>
                  </a:txBody>
                  <a:tcPr marL="9525" marR="9525" marT="9525" marB="0" anchor="b">
                    <a:lnL>
                      <a:noFill/>
                    </a:lnL>
                    <a:lnR>
                      <a:noFill/>
                    </a:lnR>
                    <a:lnT>
                      <a:noFill/>
                    </a:lnT>
                    <a:lnB>
                      <a:noFill/>
                    </a:lnB>
                    <a:solidFill>
                      <a:srgbClr val="FFF2CC"/>
                    </a:solidFill>
                  </a:tcPr>
                </a:tc>
              </a:tr>
              <a:tr h="227613">
                <a:tc>
                  <a:txBody>
                    <a:bodyPr/>
                    <a:lstStyle/>
                    <a:p>
                      <a:pPr algn="l" fontAlgn="b"/>
                      <a:r>
                        <a:rPr lang="en-US" sz="1100" b="0" i="0" u="none" strike="noStrike">
                          <a:solidFill>
                            <a:srgbClr val="000000"/>
                          </a:solidFill>
                          <a:effectLst/>
                          <a:latin typeface="Calibri" panose="020F0502020204030204" pitchFamily="34" charset="0"/>
                        </a:rPr>
                        <a:t>OpenText </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a:solidFill>
                            <a:srgbClr val="000000"/>
                          </a:solidFill>
                          <a:effectLst/>
                          <a:latin typeface="Calibri" panose="020F0502020204030204" pitchFamily="34" charset="0"/>
                        </a:rPr>
                        <a:t>Ron/Garry</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a:solidFill>
                            <a:srgbClr val="000000"/>
                          </a:solidFill>
                          <a:effectLst/>
                          <a:latin typeface="Calibri" panose="020F0502020204030204" pitchFamily="34" charset="0"/>
                        </a:rPr>
                        <a:t>in progress</a:t>
                      </a:r>
                    </a:p>
                  </a:txBody>
                  <a:tcPr marL="9525" marR="9525" marT="9525" marB="0" anchor="b">
                    <a:lnL>
                      <a:noFill/>
                    </a:lnL>
                    <a:lnR>
                      <a:noFill/>
                    </a:lnR>
                    <a:lnT>
                      <a:noFill/>
                    </a:lnT>
                    <a:lnB>
                      <a:noFill/>
                    </a:lnB>
                    <a:solidFill>
                      <a:srgbClr val="FFFFFF"/>
                    </a:solidFill>
                  </a:tcPr>
                </a:tc>
              </a:tr>
              <a:tr h="227613">
                <a:tc>
                  <a:txBody>
                    <a:bodyPr/>
                    <a:lstStyle/>
                    <a:p>
                      <a:pPr algn="l" fontAlgn="b"/>
                      <a:r>
                        <a:rPr lang="en-US" sz="1100" b="0" i="0" u="none" strike="noStrike">
                          <a:solidFill>
                            <a:srgbClr val="000000"/>
                          </a:solidFill>
                          <a:effectLst/>
                          <a:latin typeface="Calibri" panose="020F0502020204030204" pitchFamily="34" charset="0"/>
                        </a:rPr>
                        <a:t>Apiserver/Mendix </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Qian</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in progress</a:t>
                      </a:r>
                    </a:p>
                  </a:txBody>
                  <a:tcPr marL="9525" marR="9525" marT="9525" marB="0" anchor="b">
                    <a:lnL>
                      <a:noFill/>
                    </a:lnL>
                    <a:lnR>
                      <a:noFill/>
                    </a:lnR>
                    <a:lnT>
                      <a:noFill/>
                    </a:lnT>
                    <a:lnB>
                      <a:noFill/>
                    </a:lnB>
                    <a:solidFill>
                      <a:srgbClr val="FFF2CC"/>
                    </a:solidFill>
                  </a:tcPr>
                </a:tc>
              </a:tr>
              <a:tr h="227613">
                <a:tc>
                  <a:txBody>
                    <a:bodyPr/>
                    <a:lstStyle/>
                    <a:p>
                      <a:pPr algn="l" fontAlgn="b"/>
                      <a:r>
                        <a:rPr lang="en-US" sz="1100" b="0" i="0" u="none" strike="noStrike">
                          <a:solidFill>
                            <a:srgbClr val="000000"/>
                          </a:solidFill>
                          <a:effectLst/>
                          <a:latin typeface="Calibri" panose="020F0502020204030204" pitchFamily="34" charset="0"/>
                        </a:rPr>
                        <a:t>Bank of America - Bottomline IP addresses</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a:solidFill>
                            <a:srgbClr val="000000"/>
                          </a:solidFill>
                          <a:effectLst/>
                          <a:latin typeface="Calibri" panose="020F0502020204030204" pitchFamily="34" charset="0"/>
                        </a:rPr>
                        <a:t>Bob Casey</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dirty="0">
                          <a:solidFill>
                            <a:srgbClr val="000000"/>
                          </a:solidFill>
                          <a:effectLst/>
                          <a:latin typeface="Calibri" panose="020F0502020204030204" pitchFamily="34" charset="0"/>
                        </a:rPr>
                        <a:t>in progress</a:t>
                      </a:r>
                    </a:p>
                  </a:txBody>
                  <a:tcPr marL="9525" marR="9525" marT="9525" marB="0" anchor="b">
                    <a:lnL>
                      <a:noFill/>
                    </a:lnL>
                    <a:lnR>
                      <a:noFill/>
                    </a:lnR>
                    <a:lnT>
                      <a:noFill/>
                    </a:lnT>
                    <a:lnB>
                      <a:noFill/>
                    </a:lnB>
                    <a:solidFill>
                      <a:srgbClr val="FFFFFF"/>
                    </a:solidFill>
                  </a:tcPr>
                </a:tc>
              </a:tr>
              <a:tr h="227613">
                <a:tc>
                  <a:txBody>
                    <a:bodyPr/>
                    <a:lstStyle/>
                    <a:p>
                      <a:pPr algn="l" fontAlgn="b"/>
                      <a:r>
                        <a:rPr lang="en-US" sz="1100" b="0" i="0" u="none" strike="noStrike">
                          <a:solidFill>
                            <a:srgbClr val="000000"/>
                          </a:solidFill>
                          <a:effectLst/>
                          <a:latin typeface="Calibri" panose="020F0502020204030204" pitchFamily="34" charset="0"/>
                        </a:rPr>
                        <a:t>Bank of America - Pcard transactions</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Bob Casey</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in progress</a:t>
                      </a:r>
                    </a:p>
                  </a:txBody>
                  <a:tcPr marL="9525" marR="9525" marT="9525" marB="0" anchor="b">
                    <a:lnL>
                      <a:noFill/>
                    </a:lnL>
                    <a:lnR>
                      <a:noFill/>
                    </a:lnR>
                    <a:lnT>
                      <a:noFill/>
                    </a:lnT>
                    <a:lnB>
                      <a:noFill/>
                    </a:lnB>
                    <a:solidFill>
                      <a:srgbClr val="FFF2CC"/>
                    </a:solidFill>
                  </a:tcPr>
                </a:tc>
              </a:tr>
              <a:tr h="227613">
                <a:tc>
                  <a:txBody>
                    <a:bodyPr/>
                    <a:lstStyle/>
                    <a:p>
                      <a:pPr algn="l" fontAlgn="b"/>
                      <a:r>
                        <a:rPr lang="en-US" sz="1100" b="0" i="0" u="none" strike="noStrike">
                          <a:solidFill>
                            <a:srgbClr val="000000"/>
                          </a:solidFill>
                          <a:effectLst/>
                          <a:latin typeface="Calibri" panose="020F0502020204030204" pitchFamily="34" charset="0"/>
                        </a:rPr>
                        <a:t>SciQuest </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a:solidFill>
                            <a:srgbClr val="000000"/>
                          </a:solidFill>
                          <a:effectLst/>
                          <a:latin typeface="Calibri" panose="020F0502020204030204" pitchFamily="34" charset="0"/>
                        </a:rPr>
                        <a:t>Elda</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dirty="0" smtClean="0">
                          <a:solidFill>
                            <a:srgbClr val="002060"/>
                          </a:solidFill>
                          <a:effectLst/>
                          <a:latin typeface="Calibri" panose="020F0502020204030204" pitchFamily="34" charset="0"/>
                        </a:rPr>
                        <a:t>Delivered</a:t>
                      </a:r>
                      <a:endParaRPr lang="en-US" sz="1100" b="0" i="0" u="none" strike="noStrike" dirty="0">
                        <a:solidFill>
                          <a:srgbClr val="002060"/>
                        </a:solidFill>
                        <a:effectLst/>
                        <a:latin typeface="Calibri" panose="020F0502020204030204" pitchFamily="34" charset="0"/>
                      </a:endParaRPr>
                    </a:p>
                  </a:txBody>
                  <a:tcPr marL="9525" marR="9525" marT="9525" marB="0" anchor="b">
                    <a:lnL>
                      <a:noFill/>
                    </a:lnL>
                    <a:lnR>
                      <a:noFill/>
                    </a:lnR>
                    <a:lnT>
                      <a:noFill/>
                    </a:lnT>
                    <a:lnB>
                      <a:noFill/>
                    </a:lnB>
                    <a:solidFill>
                      <a:srgbClr val="FFFFFF"/>
                    </a:solidFill>
                  </a:tcPr>
                </a:tc>
              </a:tr>
              <a:tr h="227613">
                <a:tc>
                  <a:txBody>
                    <a:bodyPr/>
                    <a:lstStyle/>
                    <a:p>
                      <a:pPr algn="l" fontAlgn="b"/>
                      <a:r>
                        <a:rPr lang="en-US" sz="1100" b="0" i="0" u="none" strike="noStrike">
                          <a:solidFill>
                            <a:srgbClr val="000000"/>
                          </a:solidFill>
                          <a:effectLst/>
                          <a:latin typeface="Calibri" panose="020F0502020204030204" pitchFamily="34" charset="0"/>
                        </a:rPr>
                        <a:t> Concur</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Ron/Qian</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dirty="0">
                          <a:solidFill>
                            <a:srgbClr val="000000"/>
                          </a:solidFill>
                          <a:effectLst/>
                          <a:latin typeface="Calibri" panose="020F0502020204030204" pitchFamily="34" charset="0"/>
                        </a:rPr>
                        <a:t>SF2</a:t>
                      </a:r>
                    </a:p>
                  </a:txBody>
                  <a:tcPr marL="9525" marR="9525" marT="9525" marB="0" anchor="b">
                    <a:lnL>
                      <a:noFill/>
                    </a:lnL>
                    <a:lnR>
                      <a:noFill/>
                    </a:lnR>
                    <a:lnT>
                      <a:noFill/>
                    </a:lnT>
                    <a:lnB>
                      <a:noFill/>
                    </a:lnB>
                    <a:solidFill>
                      <a:srgbClr val="FFF2CC"/>
                    </a:solidFill>
                  </a:tcPr>
                </a:tc>
              </a:tr>
            </a:tbl>
          </a:graphicData>
        </a:graphic>
      </p:graphicFrame>
    </p:spTree>
    <p:extLst>
      <p:ext uri="{BB962C8B-B14F-4D97-AF65-F5344CB8AC3E}">
        <p14:creationId xmlns:p14="http://schemas.microsoft.com/office/powerpoint/2010/main" val="22414248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latin typeface="Arial" panose="020B0604020202020204" pitchFamily="34" charset="0"/>
                <a:cs typeface="Arial" panose="020B0604020202020204" pitchFamily="34" charset="0"/>
              </a:rPr>
              <a:t>Project Status</a:t>
            </a:r>
          </a:p>
        </p:txBody>
      </p:sp>
      <p:sp>
        <p:nvSpPr>
          <p:cNvPr id="6" name="Text Placeholder 2"/>
          <p:cNvSpPr txBox="1">
            <a:spLocks/>
          </p:cNvSpPr>
          <p:nvPr/>
        </p:nvSpPr>
        <p:spPr bwMode="gray">
          <a:xfrm>
            <a:off x="1848643" y="1820341"/>
            <a:ext cx="8494713" cy="4787303"/>
          </a:xfrm>
          <a:prstGeom prst="rect">
            <a:avLst/>
          </a:prstGeom>
        </p:spPr>
        <p:txBody>
          <a:bodyPr vert="horz" lIns="0" tIns="0" rIns="0" bIns="0" rtlCol="0">
            <a:no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620"/>
              </a:spcBef>
              <a:spcAft>
                <a:spcPts val="0"/>
              </a:spcAft>
              <a:buClr>
                <a:srgbClr val="F0AB00"/>
              </a:buClr>
              <a:buSzPct val="80000"/>
              <a:buFontTx/>
              <a:buNone/>
              <a:tabLst/>
              <a:defRPr/>
            </a:pPr>
            <a:r>
              <a:rPr kumimoji="0" lang="en-US" sz="1800" b="1" i="0" u="none" strike="noStrike" kern="1200" cap="none" spc="0" normalizeH="0" baseline="0" noProof="0" dirty="0" smtClean="0">
                <a:ln>
                  <a:noFill/>
                </a:ln>
                <a:solidFill>
                  <a:srgbClr val="000000"/>
                </a:solidFill>
                <a:effectLst/>
                <a:uLnTx/>
                <a:uFillTx/>
                <a:latin typeface="Arial"/>
                <a:ea typeface="+mn-ea"/>
                <a:cs typeface="+mn-cs"/>
              </a:rPr>
              <a:t>SF3: Proof of Concept Environment</a:t>
            </a:r>
          </a:p>
          <a:p>
            <a:pPr marL="465750" marR="0" lvl="2" indent="-285750" algn="l" defTabSz="914400" rtl="0" eaLnBrk="1" fontAlgn="auto" latinLnBrk="0" hangingPunct="1">
              <a:lnSpc>
                <a:spcPct val="100000"/>
              </a:lnSpc>
              <a:spcBef>
                <a:spcPts val="400"/>
              </a:spcBef>
              <a:spcAft>
                <a:spcPts val="0"/>
              </a:spcAft>
              <a:buClr>
                <a:srgbClr val="F0AB00"/>
              </a:buClr>
              <a:buSzPct val="100000"/>
              <a:buFont typeface="Arial" panose="020B0604020202020204" pitchFamily="34" charset="0"/>
              <a:buChar char="•"/>
              <a:tabLst/>
              <a:defRPr/>
            </a:pPr>
            <a:r>
              <a:rPr kumimoji="0" lang="en-US" sz="14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GUI, GUIXT, ITS, WDA and ATLAS testing is complete and successful, including integration with MIT authentication systems (Touchstone and Kerberos).</a:t>
            </a:r>
          </a:p>
          <a:p>
            <a:pPr marL="465750" marR="0" lvl="2" indent="-285750" algn="l" defTabSz="914400" rtl="0" eaLnBrk="1" fontAlgn="auto" latinLnBrk="0" hangingPunct="1">
              <a:lnSpc>
                <a:spcPct val="100000"/>
              </a:lnSpc>
              <a:spcBef>
                <a:spcPts val="400"/>
              </a:spcBef>
              <a:spcAft>
                <a:spcPts val="0"/>
              </a:spcAft>
              <a:buClr>
                <a:srgbClr val="F0AB00"/>
              </a:buClr>
              <a:buSzPct val="100000"/>
              <a:buFont typeface="Arial" panose="020B0604020202020204" pitchFamily="34" charset="0"/>
              <a:buChar char="•"/>
              <a:tabLst/>
              <a:defRPr/>
            </a:pPr>
            <a:r>
              <a:rPr kumimoji="0" lang="en-US" sz="14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Successful testing of data transfers / integration with MIT Data Warehouse.</a:t>
            </a:r>
          </a:p>
          <a:p>
            <a:pPr marL="465750" marR="0" lvl="2" indent="-285750" algn="l" defTabSz="914400" rtl="0" eaLnBrk="1" fontAlgn="auto" latinLnBrk="0" hangingPunct="1">
              <a:lnSpc>
                <a:spcPct val="100000"/>
              </a:lnSpc>
              <a:spcBef>
                <a:spcPts val="400"/>
              </a:spcBef>
              <a:spcAft>
                <a:spcPts val="0"/>
              </a:spcAft>
              <a:buClr>
                <a:srgbClr val="F0AB00"/>
              </a:buClr>
              <a:buSzPct val="100000"/>
              <a:buFont typeface="Arial" panose="020B0604020202020204" pitchFamily="34" charset="0"/>
              <a:buChar char="•"/>
              <a:tabLst/>
              <a:defRPr/>
            </a:pPr>
            <a:r>
              <a:rPr kumimoji="0" lang="en-US" sz="14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All tests are documented and  will be replicated or expanded for testing in additional HANA environments.</a:t>
            </a:r>
          </a:p>
          <a:p>
            <a:pPr marL="465750" marR="0" lvl="2" indent="-285750" algn="l" defTabSz="914400" rtl="0" eaLnBrk="1" fontAlgn="auto" latinLnBrk="0" hangingPunct="1">
              <a:lnSpc>
                <a:spcPct val="100000"/>
              </a:lnSpc>
              <a:spcBef>
                <a:spcPts val="400"/>
              </a:spcBef>
              <a:spcAft>
                <a:spcPts val="0"/>
              </a:spcAft>
              <a:buClr>
                <a:srgbClr val="F0AB00"/>
              </a:buClr>
              <a:buSzPct val="100000"/>
              <a:buFont typeface="Arial" panose="020B0604020202020204" pitchFamily="34" charset="0"/>
              <a:buChar char="•"/>
              <a:tabLst/>
              <a:defRPr/>
            </a:pPr>
            <a:r>
              <a:rPr kumimoji="0" lang="en-US" sz="14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Operational documentation started and will be maintained on the SAP JAM site in order to support handoffs between MIT and SAP, i.e. provisioning of future HEC environments with MIT customizations.</a:t>
            </a:r>
          </a:p>
          <a:p>
            <a:pPr marL="0" marR="0" lvl="0" indent="0" algn="l" defTabSz="914400" rtl="0" eaLnBrk="1" fontAlgn="auto" latinLnBrk="0" hangingPunct="1">
              <a:lnSpc>
                <a:spcPct val="100000"/>
              </a:lnSpc>
              <a:spcBef>
                <a:spcPts val="1620"/>
              </a:spcBef>
              <a:spcAft>
                <a:spcPts val="0"/>
              </a:spcAft>
              <a:buClr>
                <a:srgbClr val="F0AB00"/>
              </a:buClr>
              <a:buSzPct val="80000"/>
              <a:buFontTx/>
              <a:buNone/>
              <a:tabLst/>
              <a:defRPr/>
            </a:pPr>
            <a:r>
              <a:rPr kumimoji="0" lang="en-US" sz="1800" b="1" i="0" u="none" strike="noStrike" kern="1200" cap="none" spc="0" normalizeH="0" baseline="0" noProof="0" dirty="0" smtClean="0">
                <a:ln>
                  <a:noFill/>
                </a:ln>
                <a:solidFill>
                  <a:srgbClr val="000000"/>
                </a:solidFill>
                <a:effectLst/>
                <a:uLnTx/>
                <a:uFillTx/>
                <a:latin typeface="Arial"/>
                <a:ea typeface="+mn-ea"/>
                <a:cs typeface="+mn-cs"/>
              </a:rPr>
              <a:t>SF2: Development Environment:</a:t>
            </a:r>
          </a:p>
          <a:p>
            <a:pPr marL="465750" marR="0" lvl="2" indent="-285750" algn="l" defTabSz="914400" rtl="0" eaLnBrk="1" fontAlgn="auto" latinLnBrk="0" hangingPunct="1">
              <a:lnSpc>
                <a:spcPct val="100000"/>
              </a:lnSpc>
              <a:spcBef>
                <a:spcPts val="400"/>
              </a:spcBef>
              <a:spcAft>
                <a:spcPts val="0"/>
              </a:spcAft>
              <a:buClr>
                <a:srgbClr val="F0AB00"/>
              </a:buClr>
              <a:buSzPct val="100000"/>
              <a:buFont typeface="Arial" panose="020B0604020202020204" pitchFamily="34" charset="0"/>
              <a:buChar char="•"/>
              <a:tabLst/>
              <a:defRPr/>
            </a:pPr>
            <a:r>
              <a:rPr kumimoji="0" lang="en-US" sz="1400" b="0" i="0" u="none" strike="noStrike" kern="1200" cap="none" spc="0" normalizeH="0" baseline="0" noProof="0" dirty="0" smtClean="0">
                <a:ln>
                  <a:noFill/>
                </a:ln>
                <a:solidFill>
                  <a:srgbClr val="000000"/>
                </a:solidFill>
                <a:effectLst/>
                <a:uLnTx/>
                <a:uFillTx/>
                <a:latin typeface="Arial"/>
                <a:ea typeface="+mn-ea"/>
                <a:cs typeface="+mn-cs"/>
              </a:rPr>
              <a:t>Provisioned, </a:t>
            </a:r>
            <a:r>
              <a:rPr kumimoji="0" lang="en-US" sz="1400" b="0" i="0" u="none" strike="noStrike" kern="1200" cap="none" spc="0" normalizeH="0" baseline="0" noProof="0" dirty="0" smtClean="0">
                <a:ln>
                  <a:noFill/>
                </a:ln>
                <a:solidFill>
                  <a:srgbClr val="000000"/>
                </a:solidFill>
                <a:effectLst/>
                <a:uLnTx/>
                <a:uFillTx/>
                <a:latin typeface="Arial"/>
                <a:ea typeface="+mn-ea"/>
                <a:cs typeface="+mn-cs"/>
              </a:rPr>
              <a:t>began </a:t>
            </a:r>
            <a:r>
              <a:rPr kumimoji="0" lang="en-US" sz="1400" b="0" i="0" u="none" strike="noStrike" kern="1200" cap="none" spc="0" normalizeH="0" baseline="0" noProof="0" dirty="0" smtClean="0">
                <a:ln>
                  <a:noFill/>
                </a:ln>
                <a:solidFill>
                  <a:srgbClr val="000000"/>
                </a:solidFill>
                <a:effectLst/>
                <a:uLnTx/>
                <a:uFillTx/>
                <a:latin typeface="Arial"/>
                <a:ea typeface="+mn-ea"/>
                <a:cs typeface="+mn-cs"/>
              </a:rPr>
              <a:t>GUI testing on September 10th</a:t>
            </a:r>
          </a:p>
          <a:p>
            <a:pPr marL="465750" marR="0" lvl="2" indent="-285750" algn="l" defTabSz="914400" rtl="0" eaLnBrk="1" fontAlgn="auto" latinLnBrk="0" hangingPunct="1">
              <a:lnSpc>
                <a:spcPct val="100000"/>
              </a:lnSpc>
              <a:spcBef>
                <a:spcPts val="400"/>
              </a:spcBef>
              <a:spcAft>
                <a:spcPts val="0"/>
              </a:spcAft>
              <a:buClr>
                <a:srgbClr val="F0AB00"/>
              </a:buClr>
              <a:buSzPct val="100000"/>
              <a:buFont typeface="Arial" panose="020B0604020202020204" pitchFamily="34" charset="0"/>
              <a:buChar char="•"/>
              <a:tabLst/>
              <a:defRPr/>
            </a:pPr>
            <a:r>
              <a:rPr kumimoji="0" lang="en-US" sz="1400" b="0" i="0" u="none" strike="noStrike" kern="1200" cap="none" spc="0" normalizeH="0" baseline="0" noProof="0" dirty="0" smtClean="0">
                <a:ln>
                  <a:noFill/>
                </a:ln>
                <a:solidFill>
                  <a:srgbClr val="000000"/>
                </a:solidFill>
                <a:effectLst/>
                <a:uLnTx/>
                <a:uFillTx/>
                <a:latin typeface="Arial"/>
                <a:ea typeface="+mn-ea"/>
                <a:cs typeface="+mn-cs"/>
              </a:rPr>
              <a:t>We are expecting to have completed full integration testing by Sept 25</a:t>
            </a:r>
            <a:r>
              <a:rPr kumimoji="0" lang="en-US" sz="1400" b="0" i="0" u="none" strike="noStrike" kern="1200" cap="none" spc="0" normalizeH="0" baseline="30000" noProof="0" dirty="0" smtClean="0">
                <a:ln>
                  <a:noFill/>
                </a:ln>
                <a:solidFill>
                  <a:srgbClr val="000000"/>
                </a:solidFill>
                <a:effectLst/>
                <a:uLnTx/>
                <a:uFillTx/>
                <a:latin typeface="Arial"/>
                <a:ea typeface="+mn-ea"/>
                <a:cs typeface="+mn-cs"/>
              </a:rPr>
              <a:t>th</a:t>
            </a:r>
            <a:endParaRPr kumimoji="0" lang="en-US" sz="1400" b="0" i="0" u="none" strike="noStrike" kern="1200" cap="none" spc="0" normalizeH="0" baseline="0" noProof="0" dirty="0" smtClean="0">
              <a:ln>
                <a:noFill/>
              </a:ln>
              <a:solidFill>
                <a:srgbClr val="000000"/>
              </a:solidFill>
              <a:effectLst/>
              <a:uLnTx/>
              <a:uFillTx/>
              <a:latin typeface="Arial"/>
              <a:ea typeface="+mn-ea"/>
              <a:cs typeface="+mn-cs"/>
            </a:endParaRPr>
          </a:p>
          <a:p>
            <a:pPr marL="645750" marR="0" lvl="3" indent="-285750" algn="l" defTabSz="914400" rtl="0" eaLnBrk="1" fontAlgn="auto" latinLnBrk="0" hangingPunct="1">
              <a:lnSpc>
                <a:spcPct val="100000"/>
              </a:lnSpc>
              <a:spcBef>
                <a:spcPts val="400"/>
              </a:spcBef>
              <a:spcAft>
                <a:spcPts val="0"/>
              </a:spcAft>
              <a:buClr>
                <a:srgbClr val="666666"/>
              </a:buClr>
              <a:buSzPct val="100000"/>
              <a:buFont typeface="Arial" pitchFamily="34" charset="0"/>
              <a:buChar char="•"/>
              <a:tabLst/>
              <a:defRPr/>
            </a:pPr>
            <a:r>
              <a:rPr kumimoji="0" lang="en-US" sz="1400" b="0" i="0" u="none" strike="noStrike" kern="1200" cap="none" spc="0" normalizeH="0" baseline="0" noProof="0" dirty="0" smtClean="0">
                <a:ln>
                  <a:noFill/>
                </a:ln>
                <a:solidFill>
                  <a:srgbClr val="000000"/>
                </a:solidFill>
                <a:effectLst/>
                <a:uLnTx/>
                <a:uFillTx/>
                <a:latin typeface="Arial"/>
                <a:ea typeface="+mn-ea"/>
                <a:cs typeface="+mn-cs"/>
              </a:rPr>
              <a:t>This is dependent on completing testing of all integration solutions in SF3</a:t>
            </a:r>
          </a:p>
          <a:p>
            <a:pPr marL="645750" marR="0" lvl="3" indent="-285750" algn="l" defTabSz="914400" rtl="0" eaLnBrk="1" fontAlgn="auto" latinLnBrk="0" hangingPunct="1">
              <a:lnSpc>
                <a:spcPct val="100000"/>
              </a:lnSpc>
              <a:spcBef>
                <a:spcPts val="400"/>
              </a:spcBef>
              <a:spcAft>
                <a:spcPts val="0"/>
              </a:spcAft>
              <a:buClr>
                <a:srgbClr val="666666"/>
              </a:buClr>
              <a:buSzPct val="100000"/>
              <a:buFont typeface="Arial" pitchFamily="34" charset="0"/>
              <a:buChar char="•"/>
              <a:tabLst/>
              <a:defRPr/>
            </a:pPr>
            <a:r>
              <a:rPr kumimoji="0" lang="en-US" sz="1400" b="0" i="0" u="none" strike="noStrike" kern="1200" cap="none" spc="0" normalizeH="0" baseline="0" noProof="0" dirty="0" smtClean="0">
                <a:ln>
                  <a:noFill/>
                </a:ln>
                <a:solidFill>
                  <a:srgbClr val="000000"/>
                </a:solidFill>
                <a:effectLst/>
                <a:uLnTx/>
                <a:uFillTx/>
                <a:latin typeface="Arial"/>
                <a:ea typeface="+mn-ea"/>
                <a:cs typeface="+mn-cs"/>
              </a:rPr>
              <a:t>SF2 tests will include Concur, ATLAS JV, &amp; </a:t>
            </a:r>
            <a:r>
              <a:rPr kumimoji="0" lang="en-US" sz="1400" b="0" i="0" u="none" strike="noStrike" kern="1200" cap="none" spc="0" normalizeH="0" baseline="0" noProof="0" dirty="0" err="1" smtClean="0">
                <a:ln>
                  <a:noFill/>
                </a:ln>
                <a:solidFill>
                  <a:srgbClr val="000000"/>
                </a:solidFill>
                <a:effectLst/>
                <a:uLnTx/>
                <a:uFillTx/>
                <a:latin typeface="Arial"/>
                <a:ea typeface="+mn-ea"/>
                <a:cs typeface="+mn-cs"/>
              </a:rPr>
              <a:t>SciQuest</a:t>
            </a:r>
            <a:r>
              <a:rPr kumimoji="0" lang="en-US" sz="1400" b="0" i="0" u="none" strike="noStrike" kern="1200" cap="none" spc="0" normalizeH="0" baseline="0" noProof="0" dirty="0" smtClean="0">
                <a:ln>
                  <a:noFill/>
                </a:ln>
                <a:solidFill>
                  <a:srgbClr val="000000"/>
                </a:solidFill>
                <a:effectLst/>
                <a:uLnTx/>
                <a:uFillTx/>
                <a:latin typeface="Arial"/>
                <a:ea typeface="+mn-ea"/>
                <a:cs typeface="+mn-cs"/>
              </a:rPr>
              <a:t> outbound which couldn’t be tested in SF3</a:t>
            </a:r>
          </a:p>
          <a:p>
            <a:pPr marL="465750" marR="0" lvl="2" indent="-285750" algn="l" defTabSz="914400" rtl="0" eaLnBrk="1" fontAlgn="auto" latinLnBrk="0" hangingPunct="1">
              <a:lnSpc>
                <a:spcPct val="100000"/>
              </a:lnSpc>
              <a:spcBef>
                <a:spcPts val="400"/>
              </a:spcBef>
              <a:spcAft>
                <a:spcPts val="0"/>
              </a:spcAft>
              <a:buClr>
                <a:srgbClr val="F0AB00"/>
              </a:buClr>
              <a:buSzPct val="100000"/>
              <a:buFont typeface="Arial" panose="020B0604020202020204" pitchFamily="34" charset="0"/>
              <a:buChar char="•"/>
              <a:tabLst/>
              <a:defRPr/>
            </a:pPr>
            <a:r>
              <a:rPr kumimoji="0" lang="en-US" sz="1400" b="0" i="0" u="none" strike="noStrike" kern="1200" cap="none" spc="0" normalizeH="0" baseline="0" noProof="0" dirty="0" smtClean="0">
                <a:ln>
                  <a:noFill/>
                </a:ln>
                <a:solidFill>
                  <a:srgbClr val="000000"/>
                </a:solidFill>
                <a:effectLst/>
                <a:uLnTx/>
                <a:uFillTx/>
                <a:latin typeface="Arial"/>
                <a:ea typeface="+mn-ea"/>
                <a:cs typeface="+mn-cs"/>
              </a:rPr>
              <a:t>Full cookbook version 1 is a deliverable of this cycle.</a:t>
            </a:r>
          </a:p>
          <a:p>
            <a:pPr marL="465750" marR="0" lvl="2" indent="-285750" algn="l" defTabSz="914400" rtl="0" eaLnBrk="1" fontAlgn="auto" latinLnBrk="0" hangingPunct="1">
              <a:lnSpc>
                <a:spcPct val="100000"/>
              </a:lnSpc>
              <a:spcBef>
                <a:spcPts val="400"/>
              </a:spcBef>
              <a:spcAft>
                <a:spcPts val="0"/>
              </a:spcAft>
              <a:buClr>
                <a:srgbClr val="F0AB00"/>
              </a:buClr>
              <a:buSzPct val="100000"/>
              <a:buFont typeface="Arial" panose="020B0604020202020204" pitchFamily="34" charset="0"/>
              <a:buChar char="•"/>
              <a:tabLst/>
              <a:defRPr/>
            </a:pPr>
            <a:endParaRPr kumimoji="0" lang="en-US" sz="1400" b="0" i="0" u="none" strike="noStrike" kern="1200" cap="none" spc="0" normalizeH="0" baseline="0" noProof="0" dirty="0" smtClean="0">
              <a:ln>
                <a:noFill/>
              </a:ln>
              <a:solidFill>
                <a:srgbClr val="000000"/>
              </a:solidFill>
              <a:effectLst/>
              <a:uLnTx/>
              <a:uFillTx/>
              <a:latin typeface="Arial"/>
              <a:ea typeface="+mn-ea"/>
              <a:cs typeface="+mn-cs"/>
            </a:endParaRPr>
          </a:p>
          <a:p>
            <a:pPr marL="285750" marR="0" lvl="0" indent="-285750" algn="l" defTabSz="914400" rtl="0" eaLnBrk="1" fontAlgn="auto" latinLnBrk="0" hangingPunct="1">
              <a:lnSpc>
                <a:spcPct val="100000"/>
              </a:lnSpc>
              <a:spcBef>
                <a:spcPts val="1620"/>
              </a:spcBef>
              <a:spcAft>
                <a:spcPts val="0"/>
              </a:spcAft>
              <a:buClr>
                <a:srgbClr val="F0AB00"/>
              </a:buClr>
              <a:buSzPct val="80000"/>
              <a:buFont typeface="Arial" panose="020B0604020202020204" pitchFamily="34" charset="0"/>
              <a:buChar char="•"/>
              <a:tabLst/>
              <a:defRPr/>
            </a:pPr>
            <a:endParaRPr kumimoji="0" lang="en-US" sz="1800" b="1"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867229707"/>
      </p:ext>
    </p:extLst>
  </p:cSld>
  <p:clrMapOvr>
    <a:masterClrMapping/>
  </p:clrMapOvr>
  <p:timing>
    <p:tnLst>
      <p:par>
        <p:cTn id="1" dur="indefinite" restart="never" nodeType="tmRoot"/>
      </p:par>
    </p:tnLst>
  </p:timing>
</p:sld>
</file>

<file path=ppt/theme/theme1.xml><?xml version="1.0" encoding="utf-8"?>
<a:theme xmlns:a="http://schemas.openxmlformats.org/drawingml/2006/main" name="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5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8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9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10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SAP_2014_v1.1">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fontAlgn="base">
          <a:spcBef>
            <a:spcPts val="6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1488</TotalTime>
  <Words>1425</Words>
  <Application>Microsoft Office PowerPoint</Application>
  <PresentationFormat>Widescreen</PresentationFormat>
  <Paragraphs>323</Paragraphs>
  <Slides>21</Slides>
  <Notes>16</Notes>
  <HiddenSlides>0</HiddenSlides>
  <MMClips>0</MMClips>
  <ScaleCrop>false</ScaleCrop>
  <HeadingPairs>
    <vt:vector size="8" baseType="variant">
      <vt:variant>
        <vt:lpstr>Fonts Used</vt:lpstr>
      </vt:variant>
      <vt:variant>
        <vt:i4>10</vt:i4>
      </vt:variant>
      <vt:variant>
        <vt:lpstr>Theme</vt:lpstr>
      </vt:variant>
      <vt:variant>
        <vt:i4>8</vt:i4>
      </vt:variant>
      <vt:variant>
        <vt:lpstr>Embedded OLE Servers</vt:lpstr>
      </vt:variant>
      <vt:variant>
        <vt:i4>1</vt:i4>
      </vt:variant>
      <vt:variant>
        <vt:lpstr>Slide Titles</vt:lpstr>
      </vt:variant>
      <vt:variant>
        <vt:i4>21</vt:i4>
      </vt:variant>
    </vt:vector>
  </HeadingPairs>
  <TitlesOfParts>
    <vt:vector size="40" baseType="lpstr">
      <vt:lpstr>Arial Unicode MS</vt:lpstr>
      <vt:lpstr>MS PGothic</vt:lpstr>
      <vt:lpstr>Antique Olive Roman</vt:lpstr>
      <vt:lpstr>Arial</vt:lpstr>
      <vt:lpstr>AvantGarde</vt:lpstr>
      <vt:lpstr>Calibri</vt:lpstr>
      <vt:lpstr>Century Gothic</vt:lpstr>
      <vt:lpstr>Courier New</vt:lpstr>
      <vt:lpstr>Times New Roman</vt:lpstr>
      <vt:lpstr>Wingdings</vt:lpstr>
      <vt:lpstr>Quadrant</vt:lpstr>
      <vt:lpstr>1_Quadrant</vt:lpstr>
      <vt:lpstr>3_Quadrant</vt:lpstr>
      <vt:lpstr>5_Quadrant</vt:lpstr>
      <vt:lpstr>8_Quadrant</vt:lpstr>
      <vt:lpstr>9_Quadrant</vt:lpstr>
      <vt:lpstr>10_Quadrant</vt:lpstr>
      <vt:lpstr>SAP_2014_v1.1</vt:lpstr>
      <vt:lpstr>Worksheet</vt:lpstr>
      <vt:lpstr>    </vt:lpstr>
      <vt:lpstr>Agenda</vt:lpstr>
      <vt:lpstr>H2O - Project Overview</vt:lpstr>
      <vt:lpstr>H2O - Governance Model</vt:lpstr>
      <vt:lpstr>H2O - Overview Landscape </vt:lpstr>
      <vt:lpstr>H2O - Timeline </vt:lpstr>
      <vt:lpstr>Cycle 1 approach</vt:lpstr>
      <vt:lpstr>Cycle 1 Testing Results – SF3 POC</vt:lpstr>
      <vt:lpstr>Project Status</vt:lpstr>
      <vt:lpstr>Project Going Forward</vt:lpstr>
      <vt:lpstr>H2O - Important Dates</vt:lpstr>
      <vt:lpstr>H2O &amp; Support Packs</vt:lpstr>
      <vt:lpstr>Background </vt:lpstr>
      <vt:lpstr>Background </vt:lpstr>
      <vt:lpstr>Support Packs</vt:lpstr>
      <vt:lpstr>Support Pack Planning</vt:lpstr>
      <vt:lpstr>Present Day Administrative Systems Landscape</vt:lpstr>
      <vt:lpstr>Important Dates</vt:lpstr>
      <vt:lpstr>Next Steps</vt:lpstr>
      <vt:lpstr>PowerPoint Presentation</vt:lpstr>
      <vt:lpstr>Questions?</vt:lpstr>
    </vt:vector>
  </TitlesOfParts>
  <Company>Massachusetts Institute of Technology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Quern</dc:creator>
  <cp:lastModifiedBy>Frank Quern</cp:lastModifiedBy>
  <cp:revision>138</cp:revision>
  <cp:lastPrinted>2015-09-15T18:29:15Z</cp:lastPrinted>
  <dcterms:created xsi:type="dcterms:W3CDTF">2013-09-23T00:32:24Z</dcterms:created>
  <dcterms:modified xsi:type="dcterms:W3CDTF">2015-09-16T05:33:19Z</dcterms:modified>
</cp:coreProperties>
</file>