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D0057-25B4-41CC-98FA-C2F0EFA7280A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93509-50C7-45A9-92FA-86DB9601FD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509-50C7-45A9-92FA-86DB9601FDE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509-50C7-45A9-92FA-86DB9601FDE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509-50C7-45A9-92FA-86DB9601FDE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509-50C7-45A9-92FA-86DB9601FDE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509-50C7-45A9-92FA-86DB9601FDE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8C5B8-4CC6-4534-9F15-F7ADCD8D5F09}" type="datetimeFigureOut">
              <a:rPr lang="en-US" smtClean="0"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EB565-F2EA-42B3-9899-54A859D6A3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wise@daptiv.com" TargetMode="External"/><Relationship Id="rId7" Type="http://schemas.openxmlformats.org/officeDocument/2006/relationships/hyperlink" Target="http://community.daptiv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daptiv.com/support/index.htm" TargetMode="External"/><Relationship Id="rId5" Type="http://schemas.openxmlformats.org/officeDocument/2006/relationships/hyperlink" Target="mailto:support@daptiv.com" TargetMode="External"/><Relationship Id="rId4" Type="http://schemas.openxmlformats.org/officeDocument/2006/relationships/hyperlink" Target="mailto:jbrickwell@daptiv.co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Daptiv System Administration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057400"/>
            <a:ext cx="746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System Administration Role &amp; Responsibilities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Demos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Daptiv Admin Zone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Daptiv Community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Daptiv Contacts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Questions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Administrator Role &amp; Responsibilities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362200"/>
            <a:ext cx="622317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Account Management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Configuration of Custom Elements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Project Maintenance (year-end)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Release Evaluation &amp; Communication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Daptiv Contacts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507222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Melanie Wise</a:t>
            </a:r>
            <a:r>
              <a:rPr lang="en-US" dirty="0"/>
              <a:t> | Enterprise Account Executive</a:t>
            </a:r>
            <a:br>
              <a:rPr lang="en-US" dirty="0"/>
            </a:br>
            <a:r>
              <a:rPr lang="en-US" dirty="0" smtClean="0"/>
              <a:t>d</a:t>
            </a:r>
            <a:r>
              <a:rPr lang="en-US" dirty="0"/>
              <a:t>: 206 239 7106 | c: 978 766 1562 | f: 206 341 9123</a:t>
            </a:r>
            <a:br>
              <a:rPr lang="en-US" dirty="0"/>
            </a:br>
            <a:r>
              <a:rPr lang="en-US" u="sng" dirty="0" smtClean="0">
                <a:hlinkClick r:id="rId3"/>
              </a:rPr>
              <a:t>mwise@daptiv.com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b="1" dirty="0"/>
              <a:t>Jim Brickwell</a:t>
            </a:r>
            <a:r>
              <a:rPr lang="en-US" dirty="0"/>
              <a:t> | Account Manager</a:t>
            </a:r>
            <a:br>
              <a:rPr lang="en-US" dirty="0"/>
            </a:br>
            <a:r>
              <a:rPr lang="en-US" dirty="0" smtClean="0"/>
              <a:t>d</a:t>
            </a:r>
            <a:r>
              <a:rPr lang="en-US" dirty="0"/>
              <a:t>: 206 239 7460 | c: 253 508 2537 | f: 206 749 9367</a:t>
            </a:r>
            <a:br>
              <a:rPr lang="en-US" dirty="0"/>
            </a:br>
            <a:r>
              <a:rPr lang="en-US" u="sng" dirty="0" smtClean="0">
                <a:hlinkClick r:id="rId4"/>
              </a:rPr>
              <a:t>jbrickwell@daptiv.com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Tech Support</a:t>
            </a:r>
            <a:endParaRPr lang="en-US" dirty="0"/>
          </a:p>
          <a:p>
            <a:r>
              <a:rPr lang="en-US" dirty="0"/>
              <a:t>206-239-7307</a:t>
            </a:r>
          </a:p>
          <a:p>
            <a:r>
              <a:rPr lang="en-US" u="sng" dirty="0">
                <a:hlinkClick r:id="rId5"/>
              </a:rPr>
              <a:t>support@daptiv.com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b="1" dirty="0"/>
              <a:t>Support Center Portal  </a:t>
            </a:r>
            <a:endParaRPr lang="en-US" dirty="0"/>
          </a:p>
          <a:p>
            <a:r>
              <a:rPr lang="en-US" u="sng" dirty="0">
                <a:hlinkClick r:id="rId6"/>
              </a:rPr>
              <a:t>http://www.daptiv.com/support/index.htm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b="1" dirty="0"/>
              <a:t>Daptiv Community</a:t>
            </a:r>
            <a:endParaRPr lang="en-US" dirty="0"/>
          </a:p>
          <a:p>
            <a:r>
              <a:rPr lang="en-US" u="sng" dirty="0">
                <a:hlinkClick r:id="rId7"/>
              </a:rPr>
              <a:t>http://community.daptiv.com/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2895600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Questions??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53</Words>
  <Application>Microsoft Office PowerPoint</Application>
  <PresentationFormat>On-screen Show (4:3)</PresentationFormat>
  <Paragraphs>31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Daptiv System Administration</vt:lpstr>
      <vt:lpstr>Agenda</vt:lpstr>
      <vt:lpstr>System Administrator Role &amp; Responsibilities</vt:lpstr>
      <vt:lpstr>Daptiv Contacts</vt:lpstr>
      <vt:lpstr>Slide 5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Daptiv System Administration</dc:title>
  <dc:creator>Darlene Fladager</dc:creator>
  <cp:lastModifiedBy>Darlene Fladager</cp:lastModifiedBy>
  <cp:revision>5</cp:revision>
  <dcterms:created xsi:type="dcterms:W3CDTF">2010-07-20T12:23:56Z</dcterms:created>
  <dcterms:modified xsi:type="dcterms:W3CDTF">2010-07-20T13:04:47Z</dcterms:modified>
</cp:coreProperties>
</file>