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4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>
      <p:cViewPr varScale="1">
        <p:scale>
          <a:sx n="122" d="100"/>
          <a:sy n="122" d="100"/>
        </p:scale>
        <p:origin x="120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7A704-9F1C-4FD3-85D1-57AF2D7FD0E8}" type="datetimeFigureOut">
              <a:rPr lang="en-US" smtClean="0"/>
              <a:pPr/>
              <a:t>7/6/2016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BFB8C-BBFF-4397-A51C-1E92596422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281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2602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Tip: Add your own speaker notes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8001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322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9677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5682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641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Tip: Add your own speaker notes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853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583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Tip: Add your own speaker notes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776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027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7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Tip: Add your own speaker notes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4455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1102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736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noProof="1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0A4771-C6EF-4B99-81F4-D30BE4E017A0}" type="datetimeFigureOut">
              <a:rPr lang="en-US" smtClean="0"/>
              <a:pPr/>
              <a:t>7/6/2016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90B41CA-569D-40E7-8E58-026C0338B2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D80A4771-C6EF-4B99-81F4-D30BE4E017A0}" type="datetimeFigureOut">
              <a:rPr lang="en-US" smtClean="0"/>
              <a:pPr algn="r"/>
              <a:t>7/6/2016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990B41CA-569D-40E7-8E58-026C0338B2C8}" type="slidenum">
              <a:rPr 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Using the e-Builder Home Page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Self Paced Training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3: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the intended outcomes for this training session.</a:t>
            </a:r>
          </a:p>
          <a:p>
            <a:r>
              <a:rPr lang="en-US" dirty="0" smtClean="0"/>
              <a:t>Each objective should be concise, contain a verb, and have measurable results.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3: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Add text here.</a:t>
            </a:r>
          </a:p>
          <a:p>
            <a:r>
              <a:rPr lang="en-US" dirty="0" smtClean="0"/>
              <a:t>To add a picture, chart, or other content in the right column, click the appropriate icon.</a:t>
            </a:r>
          </a:p>
          <a:p>
            <a:r>
              <a:rPr lang="en-US" dirty="0" smtClean="0"/>
              <a:t>To add a slide, click the </a:t>
            </a:r>
            <a:r>
              <a:rPr lang="en-US" b="1" dirty="0" smtClean="0"/>
              <a:t>Slides</a:t>
            </a:r>
            <a:r>
              <a:rPr lang="en-US" dirty="0" smtClean="0"/>
              <a:t> tab, then click the </a:t>
            </a:r>
            <a:r>
              <a:rPr lang="en-US" b="1" dirty="0" smtClean="0"/>
              <a:t>New Slide </a:t>
            </a:r>
            <a:r>
              <a:rPr lang="en-US" dirty="0" smtClean="0"/>
              <a:t>gallery.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3: Wrap-up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Summarize important points.</a:t>
            </a:r>
          </a:p>
          <a:p>
            <a:r>
              <a:rPr lang="en-US" dirty="0" smtClean="0"/>
              <a:t>Allow time for questions.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important points from each lesson.</a:t>
            </a:r>
          </a:p>
          <a:p>
            <a:r>
              <a:rPr lang="en-US" dirty="0" smtClean="0"/>
              <a:t>Provide resources for more information about the subject.</a:t>
            </a:r>
          </a:p>
          <a:p>
            <a:pPr lvl="1"/>
            <a:r>
              <a:rPr lang="en-US" dirty="0" smtClean="0"/>
              <a:t>List resources on this slide.</a:t>
            </a:r>
          </a:p>
          <a:p>
            <a:pPr lvl="1"/>
            <a:r>
              <a:rPr lang="en-US" dirty="0" smtClean="0"/>
              <a:t>Provide handouts with additional resource material.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and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Prepare a quiz or challenge to assess how much information participants learned.</a:t>
            </a:r>
          </a:p>
          <a:p>
            <a:r>
              <a:rPr lang="en-US" dirty="0" smtClean="0"/>
              <a:t>Survey participants to see if they found the training beneficial.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E-Builder Home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Modules, Search</a:t>
            </a:r>
          </a:p>
          <a:p>
            <a:r>
              <a:rPr lang="en-US" dirty="0" smtClean="0"/>
              <a:t>Open Your Projects</a:t>
            </a:r>
            <a:endParaRPr lang="en-US" dirty="0" smtClean="0"/>
          </a:p>
          <a:p>
            <a:r>
              <a:rPr lang="en-US" dirty="0" smtClean="0"/>
              <a:t>See</a:t>
            </a:r>
          </a:p>
          <a:p>
            <a:pPr lvl="1"/>
            <a:r>
              <a:rPr lang="en-US" dirty="0" smtClean="0"/>
              <a:t>Workflow in Your Court</a:t>
            </a:r>
            <a:endParaRPr lang="en-US" dirty="0" smtClean="0"/>
          </a:p>
          <a:p>
            <a:pPr lvl="1"/>
            <a:r>
              <a:rPr lang="en-US" dirty="0" smtClean="0"/>
              <a:t>your first 10 tasks</a:t>
            </a:r>
          </a:p>
          <a:p>
            <a:pPr lvl="1"/>
            <a:r>
              <a:rPr lang="en-US" dirty="0" smtClean="0"/>
              <a:t>Submittal Items in Your Court</a:t>
            </a:r>
          </a:p>
          <a:p>
            <a:pPr lvl="1"/>
            <a:r>
              <a:rPr lang="en-US" dirty="0" smtClean="0"/>
              <a:t>Items Pending Approval</a:t>
            </a:r>
          </a:p>
          <a:p>
            <a:r>
              <a:rPr lang="en-US" dirty="0" smtClean="0"/>
              <a:t>Recent Pages and Quick Start</a:t>
            </a:r>
          </a:p>
          <a:p>
            <a:r>
              <a:rPr lang="en-US" dirty="0" smtClean="0"/>
              <a:t>Announcements and Calendar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Lesson 1: Name</a:t>
            </a:r>
          </a:p>
          <a:p>
            <a:pPr lvl="1"/>
            <a:r>
              <a:rPr lang="en-US" dirty="0" smtClean="0"/>
              <a:t>Provide brief description, if desired.</a:t>
            </a:r>
          </a:p>
          <a:p>
            <a:r>
              <a:rPr lang="en-US" dirty="0" smtClean="0"/>
              <a:t>Lesson 2: Name</a:t>
            </a:r>
          </a:p>
          <a:p>
            <a:pPr lvl="1"/>
            <a:r>
              <a:rPr lang="en-US" dirty="0" smtClean="0"/>
              <a:t>Provide brief description, if desired.</a:t>
            </a:r>
          </a:p>
          <a:p>
            <a:r>
              <a:rPr lang="en-US" dirty="0" smtClean="0"/>
              <a:t>Lesson 3: Name</a:t>
            </a:r>
          </a:p>
          <a:p>
            <a:pPr lvl="1"/>
            <a:r>
              <a:rPr lang="en-US" dirty="0" smtClean="0"/>
              <a:t>Provide brief description, if desired.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1: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the intended outcomes for this training session.</a:t>
            </a:r>
          </a:p>
          <a:p>
            <a:r>
              <a:rPr lang="en-US" dirty="0" smtClean="0"/>
              <a:t>Each objective should be concise, contain a verb, and have measurable results.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1: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Add text here.</a:t>
            </a:r>
          </a:p>
          <a:p>
            <a:r>
              <a:rPr lang="en-US" dirty="0" smtClean="0"/>
              <a:t>To add a picture, chart, or other content in the right column, click the appropriate icon.</a:t>
            </a:r>
          </a:p>
          <a:p>
            <a:r>
              <a:rPr lang="en-US" dirty="0" smtClean="0"/>
              <a:t>To add a slide, click the </a:t>
            </a:r>
            <a:r>
              <a:rPr lang="en-US" b="1" dirty="0" smtClean="0"/>
              <a:t>Slides</a:t>
            </a:r>
            <a:r>
              <a:rPr lang="en-US" dirty="0" smtClean="0"/>
              <a:t> tab, then click the </a:t>
            </a:r>
            <a:r>
              <a:rPr lang="en-US" b="1" dirty="0" smtClean="0"/>
              <a:t>New Slide </a:t>
            </a:r>
            <a:r>
              <a:rPr lang="en-US" dirty="0" smtClean="0"/>
              <a:t>gallery.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1: Wrap-up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Summarize important points.</a:t>
            </a:r>
          </a:p>
          <a:p>
            <a:r>
              <a:rPr lang="en-US" dirty="0" smtClean="0"/>
              <a:t>Allow time for questions.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2: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the intended outcomes for this training session.</a:t>
            </a:r>
          </a:p>
          <a:p>
            <a:r>
              <a:rPr lang="en-US" dirty="0" smtClean="0"/>
              <a:t>Each objective should be concise, contain a verb, and have measurable results.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2: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Add text here.</a:t>
            </a:r>
          </a:p>
          <a:p>
            <a:r>
              <a:rPr lang="en-US" dirty="0" smtClean="0"/>
              <a:t>To add a picture, chart, or other content in the right column, click the appropriate icon.</a:t>
            </a:r>
          </a:p>
          <a:p>
            <a:r>
              <a:rPr lang="en-US" dirty="0" smtClean="0"/>
              <a:t>To add a slide, click the </a:t>
            </a:r>
            <a:r>
              <a:rPr lang="en-US" b="1" dirty="0" smtClean="0"/>
              <a:t>Slides</a:t>
            </a:r>
            <a:r>
              <a:rPr lang="en-US" dirty="0" smtClean="0"/>
              <a:t> tab, then click the </a:t>
            </a:r>
            <a:r>
              <a:rPr lang="en-US" b="1" dirty="0" smtClean="0"/>
              <a:t>New Slide </a:t>
            </a:r>
            <a:r>
              <a:rPr lang="en-US" dirty="0" smtClean="0"/>
              <a:t>gallery.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2: Wrap-up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Summarize important points.</a:t>
            </a:r>
          </a:p>
          <a:p>
            <a:r>
              <a:rPr lang="en-US" dirty="0" smtClean="0"/>
              <a:t>Allow time for questions.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7C07D1E-A757-4FA5-A73C-0C1FF1AF031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Training presentation General</Template>
  <TotalTime>0</TotalTime>
  <Words>445</Words>
  <Application>Microsoft Office PowerPoint</Application>
  <PresentationFormat>On-screen Show (4:3)</PresentationFormat>
  <Paragraphs>75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Calibri</vt:lpstr>
      <vt:lpstr>Gill Sans MT</vt:lpstr>
      <vt:lpstr>Verdana</vt:lpstr>
      <vt:lpstr>Wingdings 2</vt:lpstr>
      <vt:lpstr>Solstice</vt:lpstr>
      <vt:lpstr>Using the e-Builder Home Page</vt:lpstr>
      <vt:lpstr>E-Builder Home Page</vt:lpstr>
      <vt:lpstr>Training Outline</vt:lpstr>
      <vt:lpstr>Lesson 1: Objectives</vt:lpstr>
      <vt:lpstr>Lesson 1: Content</vt:lpstr>
      <vt:lpstr>Lesson 1: Wrap-up</vt:lpstr>
      <vt:lpstr>Lesson 2: Objectives</vt:lpstr>
      <vt:lpstr>Lesson 2: Content</vt:lpstr>
      <vt:lpstr>Lesson 2: Wrap-up</vt:lpstr>
      <vt:lpstr>Lesson 3: Objectives</vt:lpstr>
      <vt:lpstr>Lesson 3: Content</vt:lpstr>
      <vt:lpstr>Lesson 3: Wrap-up</vt:lpstr>
      <vt:lpstr>Summary of Training</vt:lpstr>
      <vt:lpstr>Assessment and Evaluation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2016-07-06T17:36:48Z</dcterms:created>
  <dcterms:modified xsi:type="dcterms:W3CDTF">2016-07-06T17:41:28Z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TC100822959990</vt:lpwstr>
  </property>
</Properties>
</file>