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18"/>
  </p:notesMasterIdLst>
  <p:sldIdLst>
    <p:sldId id="256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>
      <p:cViewPr varScale="1">
        <p:scale>
          <a:sx n="122" d="100"/>
          <a:sy n="122" d="100"/>
        </p:scale>
        <p:origin x="49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7/6/2016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8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602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800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2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67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68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41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853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83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776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27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45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10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3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7/6/2016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the e-Builder Home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Self Paced Training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Wrap-up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important points.</a:t>
            </a:r>
          </a:p>
          <a:p>
            <a:r>
              <a:rPr lang="en-US" dirty="0" smtClean="0"/>
              <a:t>Allow time for questions.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intended outcomes for this training session.</a:t>
            </a:r>
          </a:p>
          <a:p>
            <a:r>
              <a:rPr lang="en-US" dirty="0" smtClean="0"/>
              <a:t>Each objective should be concise, contain a verb, and have measurable results.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text here.</a:t>
            </a:r>
          </a:p>
          <a:p>
            <a:r>
              <a:rPr lang="en-US" dirty="0" smtClean="0"/>
              <a:t>To add a picture, chart, or other content in the right column, click the appropriate icon.</a:t>
            </a:r>
          </a:p>
          <a:p>
            <a:r>
              <a:rPr lang="en-US" dirty="0" smtClean="0"/>
              <a:t>To add a slide, click the </a:t>
            </a:r>
            <a:r>
              <a:rPr lang="en-US" b="1" dirty="0" smtClean="0"/>
              <a:t>Slides</a:t>
            </a:r>
            <a:r>
              <a:rPr lang="en-US" dirty="0" smtClean="0"/>
              <a:t> tab, then click the </a:t>
            </a:r>
            <a:r>
              <a:rPr lang="en-US" b="1" dirty="0" smtClean="0"/>
              <a:t>New Slide </a:t>
            </a:r>
            <a:r>
              <a:rPr lang="en-US" dirty="0" smtClean="0"/>
              <a:t>gallery.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Wrap-up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important points.</a:t>
            </a:r>
          </a:p>
          <a:p>
            <a:r>
              <a:rPr lang="en-US" dirty="0" smtClean="0"/>
              <a:t>Allow time for questions.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important points from each lesson.</a:t>
            </a:r>
          </a:p>
          <a:p>
            <a:r>
              <a:rPr lang="en-US" dirty="0" smtClean="0"/>
              <a:t>Provide resources for more information about the subject.</a:t>
            </a:r>
          </a:p>
          <a:p>
            <a:pPr lvl="1"/>
            <a:r>
              <a:rPr lang="en-US" dirty="0" smtClean="0"/>
              <a:t>List resources on this slide.</a:t>
            </a:r>
          </a:p>
          <a:p>
            <a:pPr lvl="1"/>
            <a:r>
              <a:rPr lang="en-US" dirty="0" smtClean="0"/>
              <a:t>Provide handouts with additional resource material.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 a quiz or challenge to assess how much information participants learned.</a:t>
            </a:r>
          </a:p>
          <a:p>
            <a:r>
              <a:rPr lang="en-US" dirty="0" smtClean="0"/>
              <a:t>Survey participants to see if they found the training beneficial.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E-Builder Home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Modules, Search</a:t>
            </a:r>
          </a:p>
          <a:p>
            <a:r>
              <a:rPr lang="en-US" dirty="0" smtClean="0"/>
              <a:t>Open Your Projects</a:t>
            </a:r>
            <a:endParaRPr lang="en-US" dirty="0" smtClean="0"/>
          </a:p>
          <a:p>
            <a:r>
              <a:rPr lang="en-US" dirty="0" smtClean="0"/>
              <a:t>See</a:t>
            </a:r>
          </a:p>
          <a:p>
            <a:pPr lvl="1"/>
            <a:r>
              <a:rPr lang="en-US" dirty="0" smtClean="0"/>
              <a:t>Workflow in Your Court</a:t>
            </a:r>
            <a:endParaRPr lang="en-US" dirty="0" smtClean="0"/>
          </a:p>
          <a:p>
            <a:pPr lvl="1"/>
            <a:r>
              <a:rPr lang="en-US" dirty="0" smtClean="0"/>
              <a:t>your first 10 tasks</a:t>
            </a:r>
          </a:p>
          <a:p>
            <a:pPr lvl="1"/>
            <a:r>
              <a:rPr lang="en-US" dirty="0" smtClean="0"/>
              <a:t>Submittal Items in Your Court</a:t>
            </a:r>
          </a:p>
          <a:p>
            <a:pPr lvl="1"/>
            <a:r>
              <a:rPr lang="en-US" dirty="0" smtClean="0"/>
              <a:t>Items Pending Approval</a:t>
            </a:r>
          </a:p>
          <a:p>
            <a:r>
              <a:rPr lang="en-US" dirty="0" smtClean="0"/>
              <a:t>Recent Pages and Quick Start</a:t>
            </a:r>
          </a:p>
          <a:p>
            <a:r>
              <a:rPr lang="en-US" dirty="0" smtClean="0"/>
              <a:t>Announcements and Calendar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Page – Open Projects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2188139"/>
            <a:ext cx="7499350" cy="3319922"/>
          </a:xfrm>
        </p:spPr>
      </p:pic>
      <p:sp>
        <p:nvSpPr>
          <p:cNvPr id="5" name="Rounded Rectangle 4"/>
          <p:cNvSpPr/>
          <p:nvPr/>
        </p:nvSpPr>
        <p:spPr>
          <a:xfrm>
            <a:off x="6096000" y="2667000"/>
            <a:ext cx="1828800" cy="381000"/>
          </a:xfrm>
          <a:prstGeom prst="roundRect">
            <a:avLst/>
          </a:prstGeom>
          <a:solidFill>
            <a:srgbClr val="FFFF00">
              <a:alpha val="43000"/>
            </a:srgb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4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3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1: Name</a:t>
            </a:r>
          </a:p>
          <a:p>
            <a:pPr lvl="1"/>
            <a:r>
              <a:rPr lang="en-US" dirty="0" smtClean="0"/>
              <a:t>Provide brief description, if desired.</a:t>
            </a:r>
          </a:p>
          <a:p>
            <a:r>
              <a:rPr lang="en-US" dirty="0" smtClean="0"/>
              <a:t>Lesson 2: Name</a:t>
            </a:r>
          </a:p>
          <a:p>
            <a:pPr lvl="1"/>
            <a:r>
              <a:rPr lang="en-US" dirty="0" smtClean="0"/>
              <a:t>Provide brief description, if desired.</a:t>
            </a:r>
          </a:p>
          <a:p>
            <a:r>
              <a:rPr lang="en-US" dirty="0" smtClean="0"/>
              <a:t>Lesson 3: Name</a:t>
            </a:r>
          </a:p>
          <a:p>
            <a:pPr lvl="1"/>
            <a:r>
              <a:rPr lang="en-US" dirty="0" smtClean="0"/>
              <a:t>Provide brief description, if desired.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intended outcomes for this training session.</a:t>
            </a:r>
          </a:p>
          <a:p>
            <a:r>
              <a:rPr lang="en-US" dirty="0" smtClean="0"/>
              <a:t>Each objective should be concise, contain a verb, and have measurable results.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text here.</a:t>
            </a:r>
          </a:p>
          <a:p>
            <a:r>
              <a:rPr lang="en-US" dirty="0" smtClean="0"/>
              <a:t>To add a picture, chart, or other content in the right column, click the appropriate icon.</a:t>
            </a:r>
          </a:p>
          <a:p>
            <a:r>
              <a:rPr lang="en-US" dirty="0" smtClean="0"/>
              <a:t>To add a slide, click the </a:t>
            </a:r>
            <a:r>
              <a:rPr lang="en-US" b="1" dirty="0" smtClean="0"/>
              <a:t>Slides</a:t>
            </a:r>
            <a:r>
              <a:rPr lang="en-US" dirty="0" smtClean="0"/>
              <a:t> tab, then click the </a:t>
            </a:r>
            <a:r>
              <a:rPr lang="en-US" b="1" dirty="0" smtClean="0"/>
              <a:t>New Slide </a:t>
            </a:r>
            <a:r>
              <a:rPr lang="en-US" dirty="0" smtClean="0"/>
              <a:t>gallery.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Wrap-up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important points.</a:t>
            </a:r>
          </a:p>
          <a:p>
            <a:r>
              <a:rPr lang="en-US" dirty="0" smtClean="0"/>
              <a:t>Allow time for questions.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intended outcomes for this training session.</a:t>
            </a:r>
          </a:p>
          <a:p>
            <a:r>
              <a:rPr lang="en-US" dirty="0" smtClean="0"/>
              <a:t>Each objective should be concise, contain a verb, and have measurable results.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text here.</a:t>
            </a:r>
          </a:p>
          <a:p>
            <a:r>
              <a:rPr lang="en-US" dirty="0" smtClean="0"/>
              <a:t>To add a picture, chart, or other content in the right column, click the appropriate icon.</a:t>
            </a:r>
          </a:p>
          <a:p>
            <a:r>
              <a:rPr lang="en-US" dirty="0" smtClean="0"/>
              <a:t>To add a slide, click the </a:t>
            </a:r>
            <a:r>
              <a:rPr lang="en-US" b="1" dirty="0" smtClean="0"/>
              <a:t>Slides</a:t>
            </a:r>
            <a:r>
              <a:rPr lang="en-US" dirty="0" smtClean="0"/>
              <a:t> tab, then click the </a:t>
            </a:r>
            <a:r>
              <a:rPr lang="en-US" b="1" dirty="0" smtClean="0"/>
              <a:t>New Slide </a:t>
            </a:r>
            <a:r>
              <a:rPr lang="en-US" dirty="0" smtClean="0"/>
              <a:t>gallery.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7C07D1E-A757-4FA5-A73C-0C1FF1AF03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 General</Template>
  <TotalTime>0</TotalTime>
  <Words>450</Words>
  <Application>Microsoft Office PowerPoint</Application>
  <PresentationFormat>On-screen Show (4:3)</PresentationFormat>
  <Paragraphs>76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Calibri</vt:lpstr>
      <vt:lpstr>Gill Sans MT</vt:lpstr>
      <vt:lpstr>Verdana</vt:lpstr>
      <vt:lpstr>Wingdings 2</vt:lpstr>
      <vt:lpstr>Solstice</vt:lpstr>
      <vt:lpstr>Using the e-Builder Home Page</vt:lpstr>
      <vt:lpstr>E-Builder Home Page</vt:lpstr>
      <vt:lpstr>Home Page – Open Projects</vt:lpstr>
      <vt:lpstr>Training Outline</vt:lpstr>
      <vt:lpstr>Lesson 1: Objectives</vt:lpstr>
      <vt:lpstr>Lesson 1: Content</vt:lpstr>
      <vt:lpstr>Lesson 1: Wrap-up</vt:lpstr>
      <vt:lpstr>Lesson 2: Objectives</vt:lpstr>
      <vt:lpstr>Lesson 2: Content</vt:lpstr>
      <vt:lpstr>Lesson 2: Wrap-up</vt:lpstr>
      <vt:lpstr>Lesson 3: Objectives</vt:lpstr>
      <vt:lpstr>Lesson 3: Content</vt:lpstr>
      <vt:lpstr>Lesson 3: Wrap-up</vt:lpstr>
      <vt:lpstr>Summary of Training</vt:lpstr>
      <vt:lpstr>Assessment and Evaluation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2016-07-06T17:36:48Z</dcterms:created>
  <dcterms:modified xsi:type="dcterms:W3CDTF">2016-07-06T18:43:58Z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