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04" r:id="rId12"/>
  </p:sldMasterIdLst>
  <p:notesMasterIdLst>
    <p:notesMasterId r:id="rId29"/>
  </p:notesMasterIdLst>
  <p:sldIdLst>
    <p:sldId id="277" r:id="rId13"/>
    <p:sldId id="278" r:id="rId14"/>
    <p:sldId id="258" r:id="rId15"/>
    <p:sldId id="260" r:id="rId16"/>
    <p:sldId id="262" r:id="rId17"/>
    <p:sldId id="263" r:id="rId18"/>
    <p:sldId id="264" r:id="rId19"/>
    <p:sldId id="265" r:id="rId20"/>
    <p:sldId id="266" r:id="rId21"/>
    <p:sldId id="267" r:id="rId22"/>
    <p:sldId id="268" r:id="rId23"/>
    <p:sldId id="269" r:id="rId24"/>
    <p:sldId id="270" r:id="rId25"/>
    <p:sldId id="279" r:id="rId26"/>
    <p:sldId id="275" r:id="rId27"/>
    <p:sldId id="27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4" d="100"/>
          <a:sy n="64" d="100"/>
        </p:scale>
        <p:origin x="72" y="1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1779E9A3-2D4D-4837-A471-4393C5189F05}" type="slidenum">
              <a:rPr lang="en-US" altLang="en-US">
                <a:latin typeface="Arial" panose="020B0604020202020204" pitchFamily="34" charset="0"/>
              </a:rPr>
              <a:pPr/>
              <a:t>1</a:t>
            </a:fld>
            <a:endParaRPr lang="en-US" altLang="en-US">
              <a:latin typeface="Arial" panose="020B0604020202020204" pitchFamily="34" charset="0"/>
            </a:endParaRPr>
          </a:p>
        </p:txBody>
      </p:sp>
    </p:spTree>
    <p:extLst>
      <p:ext uri="{BB962C8B-B14F-4D97-AF65-F5344CB8AC3E}">
        <p14:creationId xmlns:p14="http://schemas.microsoft.com/office/powerpoint/2010/main" val="2960827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25450" y="708025"/>
            <a:ext cx="6299200" cy="3543300"/>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14</a:t>
            </a:fld>
            <a:endParaRPr lang="en-US" smtClean="0">
              <a:latin typeface="Arial" charset="0"/>
            </a:endParaRPr>
          </a:p>
        </p:txBody>
      </p:sp>
    </p:spTree>
    <p:extLst>
      <p:ext uri="{BB962C8B-B14F-4D97-AF65-F5344CB8AC3E}">
        <p14:creationId xmlns:p14="http://schemas.microsoft.com/office/powerpoint/2010/main" val="3117833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70EB41AC-56C9-47B6-A196-4D54009BB46A}" type="slidenum">
              <a:rPr lang="en-US" altLang="en-US">
                <a:latin typeface="Arial" panose="020B0604020202020204" pitchFamily="34" charset="0"/>
              </a:rPr>
              <a:pPr/>
              <a:t>2</a:t>
            </a:fld>
            <a:endParaRPr lang="en-US" altLang="en-US">
              <a:latin typeface="Arial" panose="020B0604020202020204" pitchFamily="34" charset="0"/>
            </a:endParaRPr>
          </a:p>
        </p:txBody>
      </p:sp>
    </p:spTree>
    <p:extLst>
      <p:ext uri="{BB962C8B-B14F-4D97-AF65-F5344CB8AC3E}">
        <p14:creationId xmlns:p14="http://schemas.microsoft.com/office/powerpoint/2010/main" val="53192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9/26/2016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9/26/2016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9/26/2016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9/26/2016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9/26/2016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9/26/2016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9/26/2016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6.xml"/></Relationships>
</file>

<file path=ppt/slides/_rels/slide15.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image" Target="../media/image4.jpg"/><Relationship Id="rId1" Type="http://schemas.openxmlformats.org/officeDocument/2006/relationships/slideLayout" Target="../slideLayouts/slideLayout1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3078" name="TextBox 6"/>
          <p:cNvSpPr txBox="1">
            <a:spLocks noChangeArrowheads="1"/>
          </p:cNvSpPr>
          <p:nvPr/>
        </p:nvSpPr>
        <p:spPr bwMode="auto">
          <a:xfrm>
            <a:off x="3505199" y="1981200"/>
            <a:ext cx="60885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smtClean="0"/>
              <a:t>How many Canadian provinces border the Great Lakes</a:t>
            </a:r>
            <a:r>
              <a:rPr lang="en-US" altLang="en-US" sz="1600" dirty="0" smtClean="0"/>
              <a:t>?</a:t>
            </a:r>
            <a:endParaRPr lang="en-US" altLang="en-US" sz="1600" dirty="0"/>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3080" name="TextBox 9"/>
          <p:cNvSpPr txBox="1">
            <a:spLocks noChangeArrowheads="1"/>
          </p:cNvSpPr>
          <p:nvPr/>
        </p:nvSpPr>
        <p:spPr bwMode="auto">
          <a:xfrm>
            <a:off x="3505200" y="2590800"/>
            <a:ext cx="563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a:t>What </a:t>
            </a:r>
            <a:r>
              <a:rPr lang="en-US" altLang="en-US" sz="1600" dirty="0" smtClean="0"/>
              <a:t>comedian emceed the 1955 Academy Awards</a:t>
            </a:r>
            <a:r>
              <a:rPr lang="en-US" altLang="en-US" sz="1600" dirty="0" smtClean="0"/>
              <a:t>?</a:t>
            </a:r>
            <a:endParaRPr lang="en-US" altLang="en-US" sz="1600" dirty="0"/>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3082" name="TextBox 15"/>
          <p:cNvSpPr txBox="1">
            <a:spLocks noChangeArrowheads="1"/>
          </p:cNvSpPr>
          <p:nvPr/>
        </p:nvSpPr>
        <p:spPr bwMode="auto">
          <a:xfrm>
            <a:off x="3505199" y="3215581"/>
            <a:ext cx="5486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Who won the 1968 California Democratic primary?</a:t>
            </a:r>
            <a:endParaRPr lang="en-US" altLang="en-US" sz="1400" dirty="0"/>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3505200" y="3581401"/>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a:p>
          <a:p>
            <a:r>
              <a:rPr lang="en-US" altLang="en-US" sz="1400"/>
              <a:t>What’s the name of Superman’s dog?</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3086" name="TextBox 19"/>
          <p:cNvSpPr txBox="1">
            <a:spLocks noChangeArrowheads="1"/>
          </p:cNvSpPr>
          <p:nvPr/>
        </p:nvSpPr>
        <p:spPr bwMode="auto">
          <a:xfrm>
            <a:off x="3505200" y="4343401"/>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What scale measures earthquakes?</a:t>
            </a:r>
            <a:endParaRPr lang="en-US" altLang="en-US" sz="1400" dirty="0"/>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3088"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What company makes the Corvette Stingray?</a:t>
            </a:r>
            <a:endParaRPr lang="en-US" altLang="en-US" sz="1400" dirty="0"/>
          </a:p>
        </p:txBody>
      </p:sp>
    </p:spTree>
    <p:extLst>
      <p:ext uri="{BB962C8B-B14F-4D97-AF65-F5344CB8AC3E}">
        <p14:creationId xmlns:p14="http://schemas.microsoft.com/office/powerpoint/2010/main" val="3340694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smtClean="0"/>
              <a:t>COSMOS Pilot</a:t>
            </a:r>
            <a:endParaRPr lang="en-US" altLang="en-US" sz="1400" dirty="0"/>
          </a:p>
          <a:p>
            <a:pPr lvl="1" eaLnBrk="1" hangingPunct="1">
              <a:spcBef>
                <a:spcPct val="25000"/>
              </a:spcBef>
              <a:buFont typeface="Wingdings" pitchFamily="2" charset="2"/>
              <a:buChar char="v"/>
            </a:pPr>
            <a:r>
              <a:rPr lang="en-US" altLang="en-US" sz="1400" dirty="0" smtClean="0"/>
              <a:t>I-9 Outsourcing</a:t>
            </a:r>
          </a:p>
          <a:p>
            <a:pPr lvl="1" eaLnBrk="1" hangingPunct="1">
              <a:spcBef>
                <a:spcPct val="25000"/>
              </a:spcBef>
              <a:buFont typeface="Wingdings" pitchFamily="2" charset="2"/>
              <a:buChar char="v"/>
            </a:pPr>
            <a:r>
              <a:rPr lang="en-US" altLang="en-US" sz="1400" dirty="0" smtClean="0"/>
              <a:t>Enriching Diversity</a:t>
            </a:r>
            <a:endParaRPr lang="en-US" altLang="en-US" sz="1400" dirty="0"/>
          </a:p>
          <a:p>
            <a:pPr lvl="2" eaLnBrk="1" hangingPunct="1">
              <a:spcBef>
                <a:spcPct val="25000"/>
              </a:spcBef>
              <a:buFont typeface="Wingdings" pitchFamily="2" charset="2"/>
              <a:buChar char="v"/>
            </a:pPr>
            <a:endParaRPr lang="en-US" altLang="en-US" sz="1000" dirty="0"/>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dirty="0"/>
              <a:t>Other activities</a:t>
            </a:r>
            <a:endParaRPr lang="en-US" altLang="en-US" sz="1200" b="1" dirty="0"/>
          </a:p>
          <a:p>
            <a:pPr lvl="2" eaLnBrk="1" hangingPunct="1">
              <a:spcBef>
                <a:spcPct val="25000"/>
              </a:spcBef>
              <a:buNone/>
            </a:pPr>
            <a:endParaRPr lang="en-US" altLang="en-US" sz="1200" b="1" dirty="0"/>
          </a:p>
          <a:p>
            <a:pPr lvl="2" eaLnBrk="1" hangingPunct="1">
              <a:spcBef>
                <a:spcPct val="25000"/>
              </a:spcBef>
              <a:buFont typeface="Wingdings" pitchFamily="2" charset="2"/>
              <a:buChar char="Ø"/>
            </a:pPr>
            <a:r>
              <a:rPr lang="en-US" altLang="en-US" sz="1200" dirty="0" smtClean="0"/>
              <a:t>GAP – back end </a:t>
            </a:r>
            <a:r>
              <a:rPr lang="en-US" altLang="en-US" sz="1200" dirty="0" err="1" smtClean="0"/>
              <a:t>Infotype</a:t>
            </a:r>
            <a:r>
              <a:rPr lang="en-US" altLang="en-US" sz="1200" dirty="0" smtClean="0"/>
              <a:t> changes</a:t>
            </a:r>
            <a:endParaRPr lang="en-US" altLang="en-US" sz="1200" dirty="0"/>
          </a:p>
          <a:p>
            <a:pPr lvl="2" eaLnBrk="1" hangingPunct="1">
              <a:spcBef>
                <a:spcPct val="25000"/>
              </a:spcBef>
              <a:buFont typeface="Wingdings" pitchFamily="2" charset="2"/>
              <a:buChar char="Ø"/>
            </a:pPr>
            <a:r>
              <a:rPr lang="en-US" altLang="en-US" sz="1200" dirty="0" smtClean="0"/>
              <a:t>Other …?</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lvl="1"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smtClean="0"/>
              <a:t>ALM </a:t>
            </a:r>
            <a:r>
              <a:rPr lang="en-US" sz="1200" dirty="0"/>
              <a:t>Upgrade</a:t>
            </a:r>
          </a:p>
          <a:p>
            <a:pPr lvl="2" eaLnBrk="1" hangingPunct="1">
              <a:spcBef>
                <a:spcPct val="25000"/>
              </a:spcBef>
              <a:buFont typeface="Wingdings" pitchFamily="2" charset="2"/>
              <a:buChar char="v"/>
              <a:defRPr/>
            </a:pPr>
            <a:r>
              <a:rPr lang="en-US" sz="1000" dirty="0"/>
              <a:t>Application has been upgraded during the summer</a:t>
            </a:r>
          </a:p>
          <a:p>
            <a:pPr lvl="2" eaLnBrk="1" hangingPunct="1">
              <a:spcBef>
                <a:spcPct val="25000"/>
              </a:spcBef>
              <a:buFont typeface="Wingdings" pitchFamily="2" charset="2"/>
              <a:buChar char="v"/>
              <a:defRPr/>
            </a:pPr>
            <a:r>
              <a:rPr lang="en-US" sz="1000" dirty="0"/>
              <a:t>This will be the first time a lot of folks will have been in the upgraded system</a:t>
            </a:r>
          </a:p>
          <a:p>
            <a:pPr marL="909637" lvl="2" indent="0" eaLnBrk="1" hangingPunct="1">
              <a:spcBef>
                <a:spcPct val="25000"/>
              </a:spcBef>
              <a:buNone/>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smtClean="0"/>
              <a:t>GAP backend updates</a:t>
            </a:r>
            <a:endParaRPr lang="en-US" sz="1000" dirty="0"/>
          </a:p>
          <a:p>
            <a:pPr lvl="2" eaLnBrk="1" hangingPunct="1">
              <a:spcBef>
                <a:spcPct val="25000"/>
              </a:spcBef>
              <a:buFont typeface="Wingdings" pitchFamily="2" charset="2"/>
              <a:buChar char="Ø"/>
              <a:defRPr/>
            </a:pPr>
            <a:r>
              <a:rPr lang="en-US" sz="1000" dirty="0"/>
              <a:t>Potential others TBD …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825997" y="1867437"/>
            <a:ext cx="9808665" cy="3931700"/>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test </a:t>
            </a:r>
            <a:r>
              <a:rPr lang="en-US" altLang="en-US" sz="2000" dirty="0" smtClean="0"/>
              <a:t>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Not-soTrivial Pursuits</a:t>
            </a:r>
          </a:p>
        </p:txBody>
      </p:sp>
      <p:sp>
        <p:nvSpPr>
          <p:cNvPr id="22531"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3429000" y="3886205"/>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3505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is </a:t>
            </a:r>
            <a:r>
              <a:rPr lang="en-US" sz="1600" dirty="0"/>
              <a:t>ALM(QC)?</a:t>
            </a:r>
            <a:endParaRPr lang="en-US" sz="1600" dirty="0"/>
          </a:p>
        </p:txBody>
      </p:sp>
      <p:sp>
        <p:nvSpPr>
          <p:cNvPr id="22537"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3505200" y="3124205"/>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3505200" y="3581405"/>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2657006" y="4343400"/>
            <a:ext cx="771993" cy="381000"/>
          </a:xfrm>
          <a:prstGeom prst="ellipse">
            <a:avLst/>
          </a:prstGeom>
          <a:solidFill>
            <a:srgbClr val="00B050"/>
          </a:solidFill>
          <a:ln w="9525" algn="ctr">
            <a:solidFill>
              <a:schemeClr val="tx1"/>
            </a:solidFill>
            <a:round/>
            <a:headEnd/>
            <a:tailEnd/>
          </a:ln>
        </p:spPr>
        <p:txBody>
          <a:bodyPr/>
          <a:lstStyle/>
          <a:p>
            <a:r>
              <a:rPr lang="en-US" dirty="0"/>
              <a:t>S</a:t>
            </a:r>
            <a:r>
              <a:rPr lang="en-US" dirty="0" smtClean="0"/>
              <a:t>N</a:t>
            </a:r>
            <a:endParaRPr lang="en-US" dirty="0"/>
          </a:p>
        </p:txBody>
      </p:sp>
      <p:sp>
        <p:nvSpPr>
          <p:cNvPr id="22542" name="TextBox 19"/>
          <p:cNvSpPr txBox="1">
            <a:spLocks noChangeArrowheads="1"/>
          </p:cNvSpPr>
          <p:nvPr/>
        </p:nvSpPr>
        <p:spPr bwMode="auto">
          <a:xfrm>
            <a:off x="3505200" y="4343405"/>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3505200" y="4953005"/>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extLst>
      <p:ext uri="{BB962C8B-B14F-4D97-AF65-F5344CB8AC3E}">
        <p14:creationId xmlns:p14="http://schemas.microsoft.com/office/powerpoint/2010/main" val="2280053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9/26/2016</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15</a:t>
            </a:fld>
            <a:endParaRPr lang="en-US">
              <a:solidFill>
                <a:srgbClr val="000000"/>
              </a:solidFill>
            </a:endParaRPr>
          </a:p>
        </p:txBody>
      </p:sp>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Support Pack project information? Ah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7266" y="1935788"/>
            <a:ext cx="2758190" cy="3861334"/>
          </a:xfrm>
          <a:prstGeom prst="rect">
            <a:avLst/>
          </a:prstGeom>
        </p:spPr>
      </p:pic>
      <p:sp>
        <p:nvSpPr>
          <p:cNvPr id="4" name="Rectangle 3"/>
          <p:cNvSpPr/>
          <p:nvPr/>
        </p:nvSpPr>
        <p:spPr>
          <a:xfrm>
            <a:off x="1435747" y="5870820"/>
            <a:ext cx="8322616" cy="244682"/>
          </a:xfrm>
          <a:prstGeom prst="rect">
            <a:avLst/>
          </a:prstGeom>
        </p:spPr>
        <p:txBody>
          <a:bodyPr wrap="square">
            <a:spAutoFit/>
          </a:bodyPr>
          <a:lstStyle/>
          <a:p>
            <a:pPr lvl="2">
              <a:lnSpc>
                <a:spcPct val="90000"/>
              </a:lnSpc>
              <a:spcBef>
                <a:spcPct val="25000"/>
              </a:spcBef>
              <a:buFont typeface="Wingdings" pitchFamily="2" charset="2"/>
              <a:buChar char="Ø"/>
            </a:pPr>
            <a:r>
              <a:rPr lang="en-US" altLang="en-US" sz="1100" b="1" dirty="0">
                <a:solidFill>
                  <a:srgbClr val="002060"/>
                </a:solidFill>
                <a:hlinkClick r:id="rId3"/>
              </a:rPr>
              <a:t>https://wikis.mit.edu/confluence/display/sapscripts/2016+Year+End+SAP+Support+Pack+Project</a:t>
            </a:r>
            <a:endParaRPr lang="en-US" altLang="en-US" sz="1100" b="1" dirty="0">
              <a:solidFill>
                <a:srgbClr val="002060"/>
              </a:solidFill>
            </a:endParaRPr>
          </a:p>
        </p:txBody>
      </p:sp>
    </p:spTree>
    <p:extLst>
      <p:ext uri="{BB962C8B-B14F-4D97-AF65-F5344CB8AC3E}">
        <p14:creationId xmlns:p14="http://schemas.microsoft.com/office/powerpoint/2010/main" val="281976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
            </a:r>
            <a:br>
              <a:rPr lang="en-US" altLang="en-US" sz="4800" i="1">
                <a:latin typeface="Freestyle Script" panose="030804020302050B0404" pitchFamily="66" charset="0"/>
              </a:rPr>
            </a:br>
            <a:r>
              <a:rPr lang="en-US" altLang="en-US" sz="4800" i="1">
                <a:latin typeface="Freestyle Script" panose="030804020302050B0404"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4102" name="TextBox 6"/>
          <p:cNvSpPr txBox="1">
            <a:spLocks noChangeArrowheads="1"/>
          </p:cNvSpPr>
          <p:nvPr/>
        </p:nvSpPr>
        <p:spPr bwMode="auto">
          <a:xfrm>
            <a:off x="3505199" y="1981200"/>
            <a:ext cx="62683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smtClean="0"/>
              <a:t>How many Canadian provinces border the Great Lakes</a:t>
            </a:r>
            <a:r>
              <a:rPr lang="en-US" altLang="en-US" sz="1600" dirty="0" smtClean="0"/>
              <a:t>? </a:t>
            </a:r>
            <a:endParaRPr lang="en-US" altLang="en-US" sz="1600" dirty="0" smtClean="0"/>
          </a:p>
          <a:p>
            <a:r>
              <a:rPr lang="en-US" altLang="en-US" sz="1600" b="1" dirty="0" smtClean="0"/>
              <a:t>One</a:t>
            </a:r>
            <a:endParaRPr lang="en-US" altLang="en-US" sz="1600" b="1" dirty="0"/>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4104" name="TextBox 9"/>
          <p:cNvSpPr txBox="1">
            <a:spLocks noChangeArrowheads="1"/>
          </p:cNvSpPr>
          <p:nvPr/>
        </p:nvSpPr>
        <p:spPr bwMode="auto">
          <a:xfrm>
            <a:off x="3505200" y="2590800"/>
            <a:ext cx="563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a:t>What </a:t>
            </a:r>
            <a:r>
              <a:rPr lang="en-US" altLang="en-US" sz="1600" dirty="0" smtClean="0"/>
              <a:t>comedian emceed the 1955 Academy Awards</a:t>
            </a:r>
            <a:r>
              <a:rPr lang="en-US" altLang="en-US" sz="1600" dirty="0" smtClean="0"/>
              <a:t>?</a:t>
            </a:r>
            <a:endParaRPr lang="en-US" altLang="en-US" sz="1600" dirty="0"/>
          </a:p>
          <a:p>
            <a:r>
              <a:rPr lang="en-US" altLang="en-US" sz="1600" b="1" dirty="0" smtClean="0"/>
              <a:t>Jerry Lewis</a:t>
            </a:r>
            <a:endParaRPr lang="en-US" altLang="en-US" sz="1600" b="1" dirty="0"/>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4106" name="TextBox 15"/>
          <p:cNvSpPr txBox="1">
            <a:spLocks noChangeArrowheads="1"/>
          </p:cNvSpPr>
          <p:nvPr/>
        </p:nvSpPr>
        <p:spPr bwMode="auto">
          <a:xfrm>
            <a:off x="3505199" y="3200401"/>
            <a:ext cx="6385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Who won the 1968 California Democratic primary?</a:t>
            </a:r>
            <a:endParaRPr lang="en-US" altLang="en-US" sz="1400" dirty="0" smtClean="0"/>
          </a:p>
          <a:p>
            <a:r>
              <a:rPr lang="en-US" altLang="en-US" sz="1400" b="1" dirty="0" smtClean="0"/>
              <a:t>Bobby Kennedy</a:t>
            </a:r>
            <a:endParaRPr lang="en-US" altLang="en-US" sz="1400" b="1" dirty="0"/>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3505200" y="3581401"/>
            <a:ext cx="6477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dirty="0"/>
          </a:p>
          <a:p>
            <a:r>
              <a:rPr lang="en-US" altLang="en-US" sz="1400" dirty="0"/>
              <a:t>What’s the name of Superman’s dog? </a:t>
            </a:r>
            <a:endParaRPr lang="en-US" altLang="en-US" sz="1400" dirty="0" smtClean="0"/>
          </a:p>
          <a:p>
            <a:r>
              <a:rPr lang="en-US" altLang="en-US" sz="1400" b="1" dirty="0" smtClean="0"/>
              <a:t>Krypto</a:t>
            </a:r>
            <a:endParaRPr lang="en-US" altLang="en-US" sz="1400" b="1" dirty="0"/>
          </a:p>
        </p:txBody>
      </p:sp>
      <p:sp>
        <p:nvSpPr>
          <p:cNvPr id="4109"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4110" name="TextBox 19"/>
          <p:cNvSpPr txBox="1">
            <a:spLocks noChangeArrowheads="1"/>
          </p:cNvSpPr>
          <p:nvPr/>
        </p:nvSpPr>
        <p:spPr bwMode="auto">
          <a:xfrm>
            <a:off x="3505200" y="4419601"/>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What scale measures earthquakes? </a:t>
            </a:r>
            <a:endParaRPr lang="en-US" altLang="en-US" sz="1400" dirty="0" smtClean="0"/>
          </a:p>
          <a:p>
            <a:r>
              <a:rPr lang="en-US" altLang="en-US" sz="1400" b="1" dirty="0" smtClean="0"/>
              <a:t>The Richter scale</a:t>
            </a:r>
            <a:endParaRPr lang="en-US" altLang="en-US" sz="1400" dirty="0"/>
          </a:p>
        </p:txBody>
      </p:sp>
      <p:sp>
        <p:nvSpPr>
          <p:cNvPr id="4111"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4112" name="TextBox 21"/>
          <p:cNvSpPr txBox="1">
            <a:spLocks noChangeArrowheads="1"/>
          </p:cNvSpPr>
          <p:nvPr/>
        </p:nvSpPr>
        <p:spPr bwMode="auto">
          <a:xfrm>
            <a:off x="3505200" y="4953001"/>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smtClean="0"/>
              <a:t>What company makes the Corvette Stingray? </a:t>
            </a:r>
            <a:endParaRPr lang="en-US" altLang="en-US" sz="1400" dirty="0" smtClean="0"/>
          </a:p>
          <a:p>
            <a:r>
              <a:rPr lang="en-US" altLang="en-US" sz="1400" b="1" dirty="0" smtClean="0"/>
              <a:t>General Motors</a:t>
            </a:r>
            <a:endParaRPr lang="en-US" altLang="en-US" sz="1400" dirty="0"/>
          </a:p>
        </p:txBody>
      </p:sp>
    </p:spTree>
    <p:extLst>
      <p:ext uri="{BB962C8B-B14F-4D97-AF65-F5344CB8AC3E}">
        <p14:creationId xmlns:p14="http://schemas.microsoft.com/office/powerpoint/2010/main" val="2145457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a:t>
            </a:r>
            <a:r>
              <a:rPr lang="en-US" altLang="en-US" dirty="0" smtClean="0">
                <a:latin typeface="Century Gothic" pitchFamily="34" charset="0"/>
              </a:rPr>
              <a:t>27</a:t>
            </a:r>
            <a:r>
              <a:rPr lang="en-US" altLang="en-US" dirty="0" smtClean="0">
                <a:latin typeface="Century Gothic" pitchFamily="34" charset="0"/>
              </a:rPr>
              <a:t>, </a:t>
            </a:r>
            <a:r>
              <a:rPr lang="en-US" altLang="en-US" dirty="0" smtClean="0">
                <a:latin typeface="Century Gothic" pitchFamily="34" charset="0"/>
              </a:rPr>
              <a:t>2016</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2016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err="1" smtClean="0">
                <a:solidFill>
                  <a:srgbClr val="000000"/>
                </a:solidFill>
              </a:rPr>
              <a:t>SAPbiz</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9/26/2016</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9/30</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9/15</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9/27</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9/26/2016</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309</TotalTime>
  <Words>495</Words>
  <Application>Microsoft Office PowerPoint</Application>
  <PresentationFormat>Widescreen</PresentationFormat>
  <Paragraphs>224</Paragraphs>
  <Slides>16</Slides>
  <Notes>15</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16</vt:i4>
      </vt:variant>
    </vt:vector>
  </HeadingPairs>
  <TitlesOfParts>
    <vt:vector size="35"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12_Quadrant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Not-soTrivial Pursuits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61</cp:revision>
  <dcterms:created xsi:type="dcterms:W3CDTF">2013-09-23T00:32:24Z</dcterms:created>
  <dcterms:modified xsi:type="dcterms:W3CDTF">2016-09-27T03:07:35Z</dcterms:modified>
</cp:coreProperties>
</file>