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804" r:id="rId12"/>
  </p:sldMasterIdLst>
  <p:notesMasterIdLst>
    <p:notesMasterId r:id="rId28"/>
  </p:notesMasterIdLst>
  <p:sldIdLst>
    <p:sldId id="281" r:id="rId13"/>
    <p:sldId id="282" r:id="rId14"/>
    <p:sldId id="258" r:id="rId15"/>
    <p:sldId id="260" r:id="rId16"/>
    <p:sldId id="262" r:id="rId17"/>
    <p:sldId id="263" r:id="rId18"/>
    <p:sldId id="264" r:id="rId19"/>
    <p:sldId id="265" r:id="rId20"/>
    <p:sldId id="266" r:id="rId21"/>
    <p:sldId id="280" r:id="rId22"/>
    <p:sldId id="279" r:id="rId23"/>
    <p:sldId id="269" r:id="rId24"/>
    <p:sldId id="270" r:id="rId25"/>
    <p:sldId id="275" r:id="rId26"/>
    <p:sldId id="27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4" d="100"/>
          <a:sy n="74" d="100"/>
        </p:scale>
        <p:origin x="53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5216D4-0711-494B-A8C3-6273DFDC4641}" type="datetimeFigureOut">
              <a:rPr lang="en-US" smtClean="0"/>
              <a:t>9/27/2017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E69E0-FF03-4434-A7B3-627DBC8D4AE2}" type="slidenum">
              <a:rPr lang="en-US" smtClean="0"/>
              <a:t>‹#›</a:t>
            </a:fld>
            <a:endParaRPr lang="en-US"/>
          </a:p>
        </p:txBody>
      </p:sp>
    </p:spTree>
    <p:extLst>
      <p:ext uri="{BB962C8B-B14F-4D97-AF65-F5344CB8AC3E}">
        <p14:creationId xmlns:p14="http://schemas.microsoft.com/office/powerpoint/2010/main" val="25788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1F3ED832-0BE5-4A55-B899-7886B8905156}" type="slidenum">
              <a:rPr lang="en-US" altLang="en-US">
                <a:latin typeface="Arial" panose="020B0604020202020204" pitchFamily="34" charset="0"/>
              </a:rPr>
              <a:pPr/>
              <a:t>1</a:t>
            </a:fld>
            <a:endParaRPr lang="en-US" altLang="en-US">
              <a:latin typeface="Arial" panose="020B0604020202020204" pitchFamily="34" charset="0"/>
            </a:endParaRPr>
          </a:p>
        </p:txBody>
      </p:sp>
    </p:spTree>
    <p:extLst>
      <p:ext uri="{BB962C8B-B14F-4D97-AF65-F5344CB8AC3E}">
        <p14:creationId xmlns:p14="http://schemas.microsoft.com/office/powerpoint/2010/main" val="971424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06705622-6329-440F-9C52-AC37E3FFFDF5}"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Tree>
    <p:extLst>
      <p:ext uri="{BB962C8B-B14F-4D97-AF65-F5344CB8AC3E}">
        <p14:creationId xmlns:p14="http://schemas.microsoft.com/office/powerpoint/2010/main" val="96359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3F58943-6924-4EA4-B761-36E87689687A}"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661497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538D8BCF-20AE-46AD-ACB5-BE07E815A966}"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34239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22286FD-E908-413E-A439-237CD7EA1440}"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41072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4AB8940D-6BAC-468C-8B40-5D36C547873B}"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93795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anose="020B0502020202020204" pitchFamily="34" charset="0"/>
              </a:defRPr>
            </a:lvl1pPr>
            <a:lvl2pPr marL="742950" indent="-285750" defTabSz="947738">
              <a:defRPr>
                <a:solidFill>
                  <a:schemeClr val="tx1"/>
                </a:solidFill>
                <a:latin typeface="Century Gothic" panose="020B0502020202020204" pitchFamily="34" charset="0"/>
              </a:defRPr>
            </a:lvl2pPr>
            <a:lvl3pPr marL="1143000" indent="-228600" defTabSz="947738">
              <a:defRPr>
                <a:solidFill>
                  <a:schemeClr val="tx1"/>
                </a:solidFill>
                <a:latin typeface="Century Gothic" panose="020B0502020202020204" pitchFamily="34" charset="0"/>
              </a:defRPr>
            </a:lvl3pPr>
            <a:lvl4pPr marL="1600200" indent="-228600" defTabSz="947738">
              <a:defRPr>
                <a:solidFill>
                  <a:schemeClr val="tx1"/>
                </a:solidFill>
                <a:latin typeface="Century Gothic" panose="020B0502020202020204" pitchFamily="34" charset="0"/>
              </a:defRPr>
            </a:lvl4pPr>
            <a:lvl5pPr marL="2057400" indent="-228600" defTabSz="947738">
              <a:defRPr>
                <a:solidFill>
                  <a:schemeClr val="tx1"/>
                </a:solidFill>
                <a:latin typeface="Century Gothic" panose="020B0502020202020204" pitchFamily="34" charset="0"/>
              </a:defRPr>
            </a:lvl5pPr>
            <a:lvl6pPr marL="2514600" indent="-228600" defTabSz="947738"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947738"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947738"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947738" eaLnBrk="0" fontAlgn="base" hangingPunct="0">
              <a:spcBef>
                <a:spcPct val="0"/>
              </a:spcBef>
              <a:spcAft>
                <a:spcPct val="0"/>
              </a:spcAft>
              <a:defRPr>
                <a:solidFill>
                  <a:schemeClr val="tx1"/>
                </a:solidFill>
                <a:latin typeface="Century Gothic" panose="020B0502020202020204" pitchFamily="34" charset="0"/>
              </a:defRPr>
            </a:lvl9pPr>
          </a:lstStyle>
          <a:p>
            <a:fld id="{5F1F25FE-1BB0-4DD4-A850-F9BD8899B55E}" type="slidenum">
              <a:rPr lang="en-US" altLang="en-US">
                <a:latin typeface="Arial" panose="020B0604020202020204" pitchFamily="34" charset="0"/>
              </a:rPr>
              <a:pPr/>
              <a:t>2</a:t>
            </a:fld>
            <a:endParaRPr lang="en-US" altLang="en-US">
              <a:latin typeface="Arial" panose="020B0604020202020204" pitchFamily="34" charset="0"/>
            </a:endParaRPr>
          </a:p>
        </p:txBody>
      </p:sp>
    </p:spTree>
    <p:extLst>
      <p:ext uri="{BB962C8B-B14F-4D97-AF65-F5344CB8AC3E}">
        <p14:creationId xmlns:p14="http://schemas.microsoft.com/office/powerpoint/2010/main" val="1630429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86D5325A-5725-4B6E-AD0A-0135DECE6F7D}" type="slidenum">
              <a:rPr lang="en-US" altLang="en-US" smtClean="0">
                <a:solidFill>
                  <a:srgbClr val="000000"/>
                </a:solidFill>
                <a:latin typeface="Arial" charset="0"/>
              </a:rPr>
              <a:pPr/>
              <a:t>3</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213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C759070-2D30-4930-A7A5-C792368D45FD}" type="slidenum">
              <a:rPr lang="en-US" altLang="en-US" smtClean="0">
                <a:latin typeface="Arial" charset="0"/>
              </a:rPr>
              <a:pPr/>
              <a:t>4</a:t>
            </a:fld>
            <a:endParaRPr lang="en-US" altLang="en-US" smtClean="0">
              <a:latin typeface="Arial" charset="0"/>
            </a:endParaRPr>
          </a:p>
        </p:txBody>
      </p:sp>
    </p:spTree>
    <p:extLst>
      <p:ext uri="{BB962C8B-B14F-4D97-AF65-F5344CB8AC3E}">
        <p14:creationId xmlns:p14="http://schemas.microsoft.com/office/powerpoint/2010/main" val="25353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878404A-8E70-4934-AD3B-8CDC193E9435}"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99222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BC8E6396-A774-401E-ABC4-A4D17E2E13E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Tree>
    <p:extLst>
      <p:ext uri="{BB962C8B-B14F-4D97-AF65-F5344CB8AC3E}">
        <p14:creationId xmlns:p14="http://schemas.microsoft.com/office/powerpoint/2010/main" val="79405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9DDC7923-C070-475F-8861-EA819CEDBA39}"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Tree>
    <p:extLst>
      <p:ext uri="{BB962C8B-B14F-4D97-AF65-F5344CB8AC3E}">
        <p14:creationId xmlns:p14="http://schemas.microsoft.com/office/powerpoint/2010/main" val="274973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67660806-0E88-465B-8A32-85C6CD198794}"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Tree>
    <p:extLst>
      <p:ext uri="{BB962C8B-B14F-4D97-AF65-F5344CB8AC3E}">
        <p14:creationId xmlns:p14="http://schemas.microsoft.com/office/powerpoint/2010/main" val="3077184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7738">
              <a:defRPr>
                <a:solidFill>
                  <a:schemeClr val="tx1"/>
                </a:solidFill>
                <a:latin typeface="Century Gothic" pitchFamily="34" charset="0"/>
              </a:defRPr>
            </a:lvl1pPr>
            <a:lvl2pPr marL="742950" indent="-285750" defTabSz="947738">
              <a:defRPr>
                <a:solidFill>
                  <a:schemeClr val="tx1"/>
                </a:solidFill>
                <a:latin typeface="Century Gothic" pitchFamily="34" charset="0"/>
              </a:defRPr>
            </a:lvl2pPr>
            <a:lvl3pPr marL="1143000" indent="-228600" defTabSz="947738">
              <a:defRPr>
                <a:solidFill>
                  <a:schemeClr val="tx1"/>
                </a:solidFill>
                <a:latin typeface="Century Gothic" pitchFamily="34" charset="0"/>
              </a:defRPr>
            </a:lvl3pPr>
            <a:lvl4pPr marL="1600200" indent="-228600" defTabSz="947738">
              <a:defRPr>
                <a:solidFill>
                  <a:schemeClr val="tx1"/>
                </a:solidFill>
                <a:latin typeface="Century Gothic" pitchFamily="34" charset="0"/>
              </a:defRPr>
            </a:lvl4pPr>
            <a:lvl5pPr marL="2057400" indent="-228600" defTabSz="947738">
              <a:defRPr>
                <a:solidFill>
                  <a:schemeClr val="tx1"/>
                </a:solidFill>
                <a:latin typeface="Century Gothic" pitchFamily="34" charset="0"/>
              </a:defRPr>
            </a:lvl5pPr>
            <a:lvl6pPr marL="2514600" indent="-228600" defTabSz="947738" eaLnBrk="0" fontAlgn="base" hangingPunct="0">
              <a:spcBef>
                <a:spcPct val="0"/>
              </a:spcBef>
              <a:spcAft>
                <a:spcPct val="0"/>
              </a:spcAft>
              <a:defRPr>
                <a:solidFill>
                  <a:schemeClr val="tx1"/>
                </a:solidFill>
                <a:latin typeface="Century Gothic" pitchFamily="34" charset="0"/>
              </a:defRPr>
            </a:lvl6pPr>
            <a:lvl7pPr marL="2971800" indent="-228600" defTabSz="947738" eaLnBrk="0" fontAlgn="base" hangingPunct="0">
              <a:spcBef>
                <a:spcPct val="0"/>
              </a:spcBef>
              <a:spcAft>
                <a:spcPct val="0"/>
              </a:spcAft>
              <a:defRPr>
                <a:solidFill>
                  <a:schemeClr val="tx1"/>
                </a:solidFill>
                <a:latin typeface="Century Gothic" pitchFamily="34" charset="0"/>
              </a:defRPr>
            </a:lvl7pPr>
            <a:lvl8pPr marL="3429000" indent="-228600" defTabSz="947738" eaLnBrk="0" fontAlgn="base" hangingPunct="0">
              <a:spcBef>
                <a:spcPct val="0"/>
              </a:spcBef>
              <a:spcAft>
                <a:spcPct val="0"/>
              </a:spcAft>
              <a:defRPr>
                <a:solidFill>
                  <a:schemeClr val="tx1"/>
                </a:solidFill>
                <a:latin typeface="Century Gothic" pitchFamily="34" charset="0"/>
              </a:defRPr>
            </a:lvl8pPr>
            <a:lvl9pPr marL="3886200" indent="-228600" defTabSz="947738" eaLnBrk="0" fontAlgn="base" hangingPunct="0">
              <a:spcBef>
                <a:spcPct val="0"/>
              </a:spcBef>
              <a:spcAft>
                <a:spcPct val="0"/>
              </a:spcAft>
              <a:defRPr>
                <a:solidFill>
                  <a:schemeClr val="tx1"/>
                </a:solidFill>
                <a:latin typeface="Century Gothic" pitchFamily="34" charset="0"/>
              </a:defRPr>
            </a:lvl9pPr>
          </a:lstStyle>
          <a:p>
            <a:fld id="{F620DD23-C04E-4EB2-A59F-40A497E07C7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Tree>
    <p:extLst>
      <p:ext uri="{BB962C8B-B14F-4D97-AF65-F5344CB8AC3E}">
        <p14:creationId xmlns:p14="http://schemas.microsoft.com/office/powerpoint/2010/main" val="1406900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18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12714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965131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955654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17270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127197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542520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8096347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734128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277115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22028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9884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85991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012755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709839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422574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2490208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555447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971950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289290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17205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9922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30702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4714203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908220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5271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52CC2779-3166-4B74-95FD-D9DBD5E16249}"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fld id="{D94FB66D-422B-4702-BF13-01CEFE30539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0060220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E16A11F-5406-4B9E-ACF2-87484CE8D54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F1D4044-5DA8-4252-BB25-4CE15093E7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102662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0A0B77C-1B51-4056-8B4D-D46F41E45C66}"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51A0D6FB-4D3D-4E1C-BB70-B575AEE2FB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2930392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06D5FF9-560A-49C6-8E80-B682FF0EAEB7}"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1EDE30FB-BF11-47F3-B1B2-A222458C3C8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8685716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C96EED2-52E7-4C4A-B4FB-828C7DAB2951}"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47B7FFAD-4FDF-46A6-B78E-2DD953218B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935718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C078D2B-B1B9-41CD-A17F-6CC0231AD4E4}"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FD3A7E3A-63B0-423A-8752-F9F48893F8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3035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1551EBA-7BA0-40CA-9239-382685BE3608}"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DD6A8A2-4D77-4AF4-8658-40D3656828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5058353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85AE4C-93F7-44B0-BB19-064B960C4F15}"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06FEEB33-833E-4119-814E-6AC59B7BED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27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6604606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199B831-98B4-4326-A896-11F92C62943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C888C622-B012-4615-BFD9-4B04BBA769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7611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FBA20D-BDCD-42B1-8BDB-FDE4C6BDC61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BA2DA1F-3CC4-4BB7-A46D-CA988A40B4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3871128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4ABFE62-F7FF-4A54-BA0F-F9091FC98C5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A8FEDF24-4566-4EDD-8172-318D3EA0B70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41251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33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9787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02572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282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4538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0408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43276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43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2463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454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9813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9914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117119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7157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03630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79365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2886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4166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24363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262722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0511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29036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46505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4982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89308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31176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24900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4409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1324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459887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248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066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632789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322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064768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31910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296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7333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568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3817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89187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1402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5686873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94129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84530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999146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3222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8818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84643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6099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0213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599828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4985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145933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01437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28517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829043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44999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501037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48207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7259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7105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78653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91018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8690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7159666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7482023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814757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225702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818258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6859048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2901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221673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12179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58543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70952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580761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564915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045369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6574098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242150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3433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508000" y="990600"/>
            <a:ext cx="101600" cy="5105400"/>
          </a:xfrm>
          <a:prstGeom prst="rect">
            <a:avLst/>
          </a:prstGeom>
          <a:solidFill>
            <a:schemeClr val="bg2"/>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nvGrpSpPr>
          <p:cNvPr id="5" name="Group 8"/>
          <p:cNvGrpSpPr>
            <a:grpSpLocks/>
          </p:cNvGrpSpPr>
          <p:nvPr/>
        </p:nvGrpSpPr>
        <p:grpSpPr bwMode="auto">
          <a:xfrm>
            <a:off x="508001" y="304800"/>
            <a:ext cx="11188700"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7" name="Rectangle 10"/>
            <p:cNvSpPr>
              <a:spLocks noChangeArrowheads="1"/>
            </p:cNvSpPr>
            <p:nvPr/>
          </p:nvSpPr>
          <p:spPr bwMode="auto">
            <a:xfrm flipV="1">
              <a:off x="240" y="192"/>
              <a:ext cx="5004" cy="288"/>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9" name="Rectangle 12"/>
            <p:cNvSpPr>
              <a:spLocks noChangeArrowheads="1"/>
            </p:cNvSpPr>
            <p:nvPr/>
          </p:nvSpPr>
          <p:spPr bwMode="auto">
            <a:xfrm flipV="1">
              <a:off x="5242" y="480"/>
              <a:ext cx="282" cy="144"/>
            </a:xfrm>
            <a:prstGeom prst="rect">
              <a:avLst/>
            </a:prstGeom>
            <a:solidFill>
              <a:srgbClr val="C0C0C0"/>
            </a:solidFill>
            <a:ln w="12700">
              <a:solidFill>
                <a:schemeClr val="tx1"/>
              </a:solidFill>
              <a:miter lim="800000"/>
              <a:headEnd/>
              <a:tailEnd/>
            </a:ln>
          </p:spPr>
          <p:txBody>
            <a:bodyPr rot="10800000"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2" name="Picture 16" descr="footer_mit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65600" y="6248400"/>
            <a:ext cx="1117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descr="trial 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07200" y="6248400"/>
            <a:ext cx="1219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203" name="Rectangle 3"/>
          <p:cNvSpPr>
            <a:spLocks noGrp="1" noChangeArrowheads="1"/>
          </p:cNvSpPr>
          <p:nvPr>
            <p:ph type="ctrTitle"/>
          </p:nvPr>
        </p:nvSpPr>
        <p:spPr>
          <a:xfrm>
            <a:off x="1016000" y="1371600"/>
            <a:ext cx="10261600" cy="2057400"/>
          </a:xfrm>
        </p:spPr>
        <p:txBody>
          <a:bodyPr/>
          <a:lstStyle>
            <a:lvl1pPr>
              <a:defRPr sz="4400"/>
            </a:lvl1pPr>
          </a:lstStyle>
          <a:p>
            <a:r>
              <a:rPr lang="en-US"/>
              <a:t>Click to edit Master title style</a:t>
            </a:r>
          </a:p>
        </p:txBody>
      </p:sp>
      <p:sp>
        <p:nvSpPr>
          <p:cNvPr id="179204" name="Rectangle 4"/>
          <p:cNvSpPr>
            <a:spLocks noGrp="1" noChangeArrowheads="1"/>
          </p:cNvSpPr>
          <p:nvPr>
            <p:ph type="subTitle" idx="1"/>
          </p:nvPr>
        </p:nvSpPr>
        <p:spPr>
          <a:xfrm>
            <a:off x="1016000" y="3765550"/>
            <a:ext cx="10261600" cy="2057400"/>
          </a:xfrm>
        </p:spPr>
        <p:txBody>
          <a:bodyPr/>
          <a:lstStyle>
            <a:lvl1pPr marL="0" indent="0">
              <a:buFont typeface="Wingdings" pitchFamily="2" charset="2"/>
              <a:buNone/>
              <a:defRPr sz="2000"/>
            </a:lvl1pPr>
          </a:lstStyle>
          <a:p>
            <a:r>
              <a:rPr lang="en-US"/>
              <a:t>Click to edit Master subtitle style</a:t>
            </a:r>
          </a:p>
        </p:txBody>
      </p:sp>
      <p:sp>
        <p:nvSpPr>
          <p:cNvPr id="14" name="Rectangle 5"/>
          <p:cNvSpPr>
            <a:spLocks noGrp="1" noChangeArrowheads="1"/>
          </p:cNvSpPr>
          <p:nvPr>
            <p:ph type="dt" sz="half" idx="10"/>
          </p:nvPr>
        </p:nvSpPr>
        <p:spPr>
          <a:xfrm>
            <a:off x="609600" y="6248400"/>
            <a:ext cx="2844800" cy="457200"/>
          </a:xfrm>
        </p:spPr>
        <p:txBody>
          <a:bodyPr/>
          <a:lstStyle>
            <a:lvl1pPr>
              <a:defRPr/>
            </a:lvl1pPr>
          </a:lstStyle>
          <a:p>
            <a:pPr>
              <a:defRPr/>
            </a:pPr>
            <a:fld id="{B9DDA706-5F3A-4E6F-9BD5-7D29E60E1620}" type="datetime1">
              <a:rPr lang="en-US">
                <a:solidFill>
                  <a:srgbClr val="000000"/>
                </a:solidFill>
              </a:rPr>
              <a:pPr>
                <a:defRPr/>
              </a:pPr>
              <a:t>9/27/2017</a:t>
            </a:fld>
            <a:endParaRPr lang="en-US">
              <a:solidFill>
                <a:srgbClr val="000000"/>
              </a:solidFill>
            </a:endParaRPr>
          </a:p>
        </p:txBody>
      </p:sp>
      <p:sp>
        <p:nvSpPr>
          <p:cNvPr id="15"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6" name="Rectangle 7"/>
          <p:cNvSpPr>
            <a:spLocks noGrp="1" noChangeArrowheads="1"/>
          </p:cNvSpPr>
          <p:nvPr>
            <p:ph type="sldNum" sz="quarter" idx="12"/>
          </p:nvPr>
        </p:nvSpPr>
        <p:spPr>
          <a:xfrm>
            <a:off x="8737600" y="6248400"/>
            <a:ext cx="2844800" cy="457200"/>
          </a:xfrm>
        </p:spPr>
        <p:txBody>
          <a:bodyPr/>
          <a:lstStyle>
            <a:lvl1pPr>
              <a:defRPr b="1"/>
            </a:lvl1pPr>
          </a:lstStyle>
          <a:p>
            <a:pPr>
              <a:defRPr/>
            </a:pPr>
            <a:fld id="{E562E7CA-F0CA-4877-963C-FE33FBC2FD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644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6650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2A33B2-8DCB-4A4F-8E8D-FED4DE111A0F}"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481D28-AAB3-4081-BDFD-027C4F5938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0032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DBDC5D7-9D23-46B0-BD83-FB21F5A218ED}"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4B6846F-670F-41EB-9496-0EB6DEEDF4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6354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1ADD0394-D9C9-4FF4-B6FE-DDE49D34DC44}"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9468EE3-4774-4D89-8570-BC699DA1BC0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083126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8BF91F5-947E-433F-AB0F-0B310DCB1CF5}" type="datetime1">
              <a:rPr lang="en-US">
                <a:solidFill>
                  <a:srgbClr val="000000"/>
                </a:solidFill>
              </a:rPr>
              <a:pPr>
                <a:defRPr/>
              </a:pPr>
              <a:t>9/27/2017</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E5E402-1AF7-4821-A4D4-8920EB45F6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9503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A29AE3-1BE7-4D05-9263-5EFBBAA7551C}" type="datetime1">
              <a:rPr lang="en-US">
                <a:solidFill>
                  <a:srgbClr val="000000"/>
                </a:solidFill>
              </a:rPr>
              <a:pPr>
                <a:defRPr/>
              </a:pPr>
              <a:t>9/27/2017</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DBF83F1-52F1-4F71-AE76-13D3B8EE8F1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50651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C209A20-EC32-468B-B84E-B4EF2858B592}" type="datetime1">
              <a:rPr lang="en-US">
                <a:solidFill>
                  <a:srgbClr val="000000"/>
                </a:solidFill>
              </a:rPr>
              <a:pPr>
                <a:defRPr/>
              </a:pPr>
              <a:t>9/27/2017</a:t>
            </a:fld>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F40828B-87A2-41D9-B74D-DEF9DDFF89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169611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B32E90-901A-4CB5-87E8-81135F25179C}"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1959CC-8D2A-41E0-86F6-3A97AE6183C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3772431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8980BA-6523-4300-B612-B203407D9F6F}" type="datetime1">
              <a:rPr lang="en-US">
                <a:solidFill>
                  <a:srgbClr val="000000"/>
                </a:solidFill>
              </a:rPr>
              <a:pPr>
                <a:defRPr/>
              </a:pPr>
              <a:t>9/27/2017</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AFA201B-3767-4EDB-8F40-4B81DCCF231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231563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C8F99E1-F981-4F8C-B6A9-68BB06DDE704}"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BB4584B-0216-4274-98C8-246FB1990E3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3931883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1"/>
            <a:ext cx="27432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533401"/>
            <a:ext cx="80264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8A00857-D06C-4731-A669-77AEE6E688D5}" type="datetime1">
              <a:rPr lang="en-US">
                <a:solidFill>
                  <a:srgbClr val="000000"/>
                </a:solidFill>
              </a:rPr>
              <a:pPr>
                <a:defRPr/>
              </a:pPr>
              <a:t>9/27/2017</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D1B964-7CC4-49D6-8FEC-05D72BED440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17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00970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47328115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51190759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333DC46-CE3D-4979-9609-3B244242D937}"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panose="020B0604020202020204" pitchFamily="34" charset="0"/>
              </a:defRPr>
            </a:lvl1pPr>
          </a:lstStyle>
          <a:p>
            <a:pPr fontAlgn="base">
              <a:spcBef>
                <a:spcPct val="0"/>
              </a:spcBef>
              <a:spcAft>
                <a:spcPct val="0"/>
              </a:spcAft>
            </a:pPr>
            <a:fld id="{70D4A7E1-A196-4DA7-A761-7311DCD128A4}" type="slidenum">
              <a:rPr lang="en-US">
                <a:solidFill>
                  <a:srgbClr val="000000"/>
                </a:solidFill>
              </a:rPr>
              <a:pPr fontAlgn="base">
                <a:spcBef>
                  <a:spcPct val="0"/>
                </a:spcBef>
                <a:spcAft>
                  <a:spcPct val="0"/>
                </a:spcAft>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sz="2400">
                <a:solidFill>
                  <a:srgbClr val="000000"/>
                </a:solidFill>
                <a:latin typeface="Times New Roman" panose="02020603050405020304"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839684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anose="05000000000000000000"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anose="05000000000000000000"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anose="05000000000000000000"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anose="05000000000000000000"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anose="05000000000000000000"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12066110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1378669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5880976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6169962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7151032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6049023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29002681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533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09600" y="1828801"/>
            <a:ext cx="10972800" cy="430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78180" name="Rectangle 4"/>
          <p:cNvSpPr>
            <a:spLocks noGrp="1" noChangeArrowheads="1"/>
          </p:cNvSpPr>
          <p:nvPr>
            <p:ph type="dt" sz="half" idx="2"/>
          </p:nvPr>
        </p:nvSpPr>
        <p:spPr bwMode="auto">
          <a:xfrm>
            <a:off x="609600" y="6248400"/>
            <a:ext cx="2235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fontAlgn="base">
              <a:spcBef>
                <a:spcPct val="0"/>
              </a:spcBef>
              <a:spcAft>
                <a:spcPct val="0"/>
              </a:spcAft>
              <a:defRPr/>
            </a:pPr>
            <a:fld id="{0D404E13-E662-4F6A-844A-BF3E16E12B90}" type="datetime1">
              <a:rPr lang="en-US">
                <a:solidFill>
                  <a:srgbClr val="000000"/>
                </a:solidFill>
              </a:rPr>
              <a:pPr fontAlgn="base">
                <a:spcBef>
                  <a:spcPct val="0"/>
                </a:spcBef>
                <a:spcAft>
                  <a:spcPct val="0"/>
                </a:spcAft>
                <a:defRPr/>
              </a:pPr>
              <a:t>9/27/2017</a:t>
            </a:fld>
            <a:endParaRPr lang="en-US">
              <a:solidFill>
                <a:srgbClr val="000000"/>
              </a:solidFill>
            </a:endParaRPr>
          </a:p>
        </p:txBody>
      </p:sp>
      <p:sp>
        <p:nvSpPr>
          <p:cNvPr id="178181"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fontAlgn="base">
              <a:spcBef>
                <a:spcPct val="0"/>
              </a:spcBef>
              <a:spcAft>
                <a:spcPct val="0"/>
              </a:spcAft>
              <a:defRPr/>
            </a:pPr>
            <a:endParaRPr lang="en-US">
              <a:solidFill>
                <a:srgbClr val="000000"/>
              </a:solidFill>
            </a:endParaRPr>
          </a:p>
        </p:txBody>
      </p:sp>
      <p:sp>
        <p:nvSpPr>
          <p:cNvPr id="178182" name="Rectangle 6"/>
          <p:cNvSpPr>
            <a:spLocks noGrp="1" noChangeArrowheads="1"/>
          </p:cNvSpPr>
          <p:nvPr>
            <p:ph type="sldNum" sz="quarter" idx="4"/>
          </p:nvPr>
        </p:nvSpPr>
        <p:spPr bwMode="auto">
          <a:xfrm>
            <a:off x="904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pPr fontAlgn="base">
              <a:spcBef>
                <a:spcPct val="0"/>
              </a:spcBef>
              <a:spcAft>
                <a:spcPct val="0"/>
              </a:spcAft>
              <a:defRPr/>
            </a:pPr>
            <a:fld id="{45A8EBC9-D97A-414D-91A9-41B1F7EF628E}" type="slidenum">
              <a:rPr lang="en-US">
                <a:solidFill>
                  <a:srgbClr val="000000"/>
                </a:solidFill>
              </a:rPr>
              <a:pPr fontAlgn="base">
                <a:spcBef>
                  <a:spcPct val="0"/>
                </a:spcBef>
                <a:spcAft>
                  <a:spcPct val="0"/>
                </a:spcAft>
                <a:defRPr/>
              </a:pPr>
              <a:t>‹#›</a:t>
            </a:fld>
            <a:endParaRPr lang="en-US">
              <a:solidFill>
                <a:srgbClr val="000000"/>
              </a:solidFill>
            </a:endParaRPr>
          </a:p>
        </p:txBody>
      </p:sp>
      <p:grpSp>
        <p:nvGrpSpPr>
          <p:cNvPr id="1031" name="Group 7"/>
          <p:cNvGrpSpPr>
            <a:grpSpLocks/>
          </p:cNvGrpSpPr>
          <p:nvPr/>
        </p:nvGrpSpPr>
        <p:grpSpPr bwMode="auto">
          <a:xfrm>
            <a:off x="406400" y="228600"/>
            <a:ext cx="11480800" cy="1447800"/>
            <a:chOff x="176" y="96"/>
            <a:chExt cx="5472" cy="1008"/>
          </a:xfrm>
        </p:grpSpPr>
        <p:sp>
          <p:nvSpPr>
            <p:cNvPr id="1035" name="Line 8"/>
            <p:cNvSpPr>
              <a:spLocks noChangeShapeType="1"/>
            </p:cNvSpPr>
            <p:nvPr/>
          </p:nvSpPr>
          <p:spPr bwMode="auto">
            <a:xfrm flipH="1">
              <a:off x="288" y="1104"/>
              <a:ext cx="52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
          <p:nvSpPr>
            <p:cNvPr id="1036"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7" name="Rectangle 10"/>
            <p:cNvSpPr>
              <a:spLocks noChangeArrowheads="1"/>
            </p:cNvSpPr>
            <p:nvPr/>
          </p:nvSpPr>
          <p:spPr bwMode="auto">
            <a:xfrm>
              <a:off x="176" y="96"/>
              <a:ext cx="5326" cy="144"/>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8"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sp>
          <p:nvSpPr>
            <p:cNvPr id="1039" name="Rectangle 12"/>
            <p:cNvSpPr>
              <a:spLocks noChangeArrowheads="1"/>
            </p:cNvSpPr>
            <p:nvPr/>
          </p:nvSpPr>
          <p:spPr bwMode="auto">
            <a:xfrm>
              <a:off x="5504" y="241"/>
              <a:ext cx="144" cy="86"/>
            </a:xfrm>
            <a:prstGeom prst="rect">
              <a:avLst/>
            </a:prstGeom>
            <a:solidFill>
              <a:srgbClr val="C0C0C0"/>
            </a:solidFill>
            <a:ln w="12700">
              <a:solidFill>
                <a:schemeClr val="tx1"/>
              </a:solidFill>
              <a:miter lim="800000"/>
              <a:headEnd/>
              <a:tailEnd/>
            </a:ln>
          </p:spPr>
          <p:txBody>
            <a:bodyPr wrap="none" anchor="ct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fontAlgn="base">
                <a:spcBef>
                  <a:spcPct val="0"/>
                </a:spcBef>
                <a:spcAft>
                  <a:spcPct val="0"/>
                </a:spcAft>
              </a:pPr>
              <a:endParaRPr lang="en-US" altLang="en-US" sz="2400">
                <a:solidFill>
                  <a:srgbClr val="000000"/>
                </a:solidFill>
                <a:latin typeface="Times New Roman" pitchFamily="18" charset="0"/>
              </a:endParaRPr>
            </a:p>
          </p:txBody>
        </p:sp>
      </p:grpSp>
      <p:pic>
        <p:nvPicPr>
          <p:cNvPr id="1032" name="Picture 13" descr="trial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09600" y="838200"/>
            <a:ext cx="1828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footer_mit_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42400" y="6248400"/>
            <a:ext cx="1117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Line 15"/>
          <p:cNvSpPr>
            <a:spLocks noChangeShapeType="1"/>
          </p:cNvSpPr>
          <p:nvPr userDrawn="1"/>
        </p:nvSpPr>
        <p:spPr bwMode="auto">
          <a:xfrm>
            <a:off x="609600" y="6248400"/>
            <a:ext cx="1097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1800">
              <a:solidFill>
                <a:srgbClr val="000000"/>
              </a:solidFill>
              <a:latin typeface="Century Gothic" pitchFamily="34" charset="0"/>
            </a:endParaRPr>
          </a:p>
        </p:txBody>
      </p:sp>
    </p:spTree>
    <p:extLst>
      <p:ext uri="{BB962C8B-B14F-4D97-AF65-F5344CB8AC3E}">
        <p14:creationId xmlns:p14="http://schemas.microsoft.com/office/powerpoint/2010/main" val="3368315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hf hdr="0" ftr="0"/>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vantGarde" pitchFamily="34" charset="0"/>
        </a:defRPr>
      </a:lvl2pPr>
      <a:lvl3pPr algn="r" rtl="0" eaLnBrk="0" fontAlgn="base" hangingPunct="0">
        <a:spcBef>
          <a:spcPct val="0"/>
        </a:spcBef>
        <a:spcAft>
          <a:spcPct val="0"/>
        </a:spcAft>
        <a:defRPr sz="3600">
          <a:solidFill>
            <a:schemeClr val="tx2"/>
          </a:solidFill>
          <a:latin typeface="AvantGarde" pitchFamily="34" charset="0"/>
        </a:defRPr>
      </a:lvl3pPr>
      <a:lvl4pPr algn="r" rtl="0" eaLnBrk="0" fontAlgn="base" hangingPunct="0">
        <a:spcBef>
          <a:spcPct val="0"/>
        </a:spcBef>
        <a:spcAft>
          <a:spcPct val="0"/>
        </a:spcAft>
        <a:defRPr sz="3600">
          <a:solidFill>
            <a:schemeClr val="tx2"/>
          </a:solidFill>
          <a:latin typeface="AvantGarde" pitchFamily="34" charset="0"/>
        </a:defRPr>
      </a:lvl4pPr>
      <a:lvl5pPr algn="r" rtl="0" eaLnBrk="0" fontAlgn="base" hangingPunct="0">
        <a:spcBef>
          <a:spcPct val="0"/>
        </a:spcBef>
        <a:spcAft>
          <a:spcPct val="0"/>
        </a:spcAft>
        <a:defRPr sz="3600">
          <a:solidFill>
            <a:schemeClr val="tx2"/>
          </a:solidFill>
          <a:latin typeface="AvantGarde" pitchFamily="34" charset="0"/>
        </a:defRPr>
      </a:lvl5pPr>
      <a:lvl6pPr marL="457200" algn="r" rtl="0" fontAlgn="base">
        <a:spcBef>
          <a:spcPct val="0"/>
        </a:spcBef>
        <a:spcAft>
          <a:spcPct val="0"/>
        </a:spcAft>
        <a:defRPr sz="3600">
          <a:solidFill>
            <a:schemeClr val="tx2"/>
          </a:solidFill>
          <a:latin typeface="AvantGarde" pitchFamily="34" charset="0"/>
        </a:defRPr>
      </a:lvl6pPr>
      <a:lvl7pPr marL="914400" algn="r" rtl="0" fontAlgn="base">
        <a:spcBef>
          <a:spcPct val="0"/>
        </a:spcBef>
        <a:spcAft>
          <a:spcPct val="0"/>
        </a:spcAft>
        <a:defRPr sz="3600">
          <a:solidFill>
            <a:schemeClr val="tx2"/>
          </a:solidFill>
          <a:latin typeface="AvantGarde" pitchFamily="34" charset="0"/>
        </a:defRPr>
      </a:lvl7pPr>
      <a:lvl8pPr marL="1371600" algn="r" rtl="0" fontAlgn="base">
        <a:spcBef>
          <a:spcPct val="0"/>
        </a:spcBef>
        <a:spcAft>
          <a:spcPct val="0"/>
        </a:spcAft>
        <a:defRPr sz="3600">
          <a:solidFill>
            <a:schemeClr val="tx2"/>
          </a:solidFill>
          <a:latin typeface="AvantGarde" pitchFamily="34" charset="0"/>
        </a:defRPr>
      </a:lvl8pPr>
      <a:lvl9pPr marL="1828800" algn="r" rtl="0" fontAlgn="base">
        <a:spcBef>
          <a:spcPct val="0"/>
        </a:spcBef>
        <a:spcAft>
          <a:spcPct val="0"/>
        </a:spcAft>
        <a:defRPr sz="3600">
          <a:solidFill>
            <a:schemeClr val="tx2"/>
          </a:solidFill>
          <a:latin typeface="AvantGarde" pitchFamily="34" charset="0"/>
        </a:defRPr>
      </a:lvl9pPr>
    </p:titleStyle>
    <p:bodyStyle>
      <a:lvl1pPr marL="469900" indent="-469900" algn="l" rtl="0" eaLnBrk="0" fontAlgn="base" hangingPunct="0">
        <a:spcBef>
          <a:spcPct val="20000"/>
        </a:spcBef>
        <a:spcAft>
          <a:spcPct val="0"/>
        </a:spcAft>
        <a:buClr>
          <a:schemeClr val="bg2"/>
        </a:buClr>
        <a:buSzPct val="70000"/>
        <a:buFont typeface="Wingdings" pitchFamily="2" charset="2"/>
        <a:buChar char="o"/>
        <a:defRPr sz="24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SzPct val="75000"/>
        <a:buFont typeface="Wingdings" pitchFamily="2" charset="2"/>
        <a:buChar char="n"/>
        <a:defRPr sz="2400">
          <a:solidFill>
            <a:schemeClr val="tx1"/>
          </a:solidFill>
          <a:latin typeface="+mn-lt"/>
        </a:defRPr>
      </a:lvl2pPr>
      <a:lvl3pPr marL="1377950" indent="-468313" algn="l" rtl="0" eaLnBrk="0" fontAlgn="base" hangingPunct="0">
        <a:spcBef>
          <a:spcPct val="20000"/>
        </a:spcBef>
        <a:spcAft>
          <a:spcPct val="0"/>
        </a:spcAft>
        <a:buClr>
          <a:schemeClr val="bg2"/>
        </a:buClr>
        <a:buSzPct val="65000"/>
        <a:buFont typeface="Wingdings" pitchFamily="2" charset="2"/>
        <a:buChar char="o"/>
        <a:defRPr sz="2200">
          <a:solidFill>
            <a:schemeClr val="tx1"/>
          </a:solidFill>
          <a:latin typeface="+mn-lt"/>
        </a:defRPr>
      </a:lvl3pPr>
      <a:lvl4pPr marL="1827213" indent="-438150" algn="l" rtl="0" eaLnBrk="0" fontAlgn="base" hangingPunct="0">
        <a:spcBef>
          <a:spcPct val="20000"/>
        </a:spcBef>
        <a:spcAft>
          <a:spcPct val="0"/>
        </a:spcAft>
        <a:buClr>
          <a:schemeClr val="accent2"/>
        </a:buClr>
        <a:buSzPct val="75000"/>
        <a:buFont typeface="Wingdings" pitchFamily="2" charset="2"/>
        <a:buChar char="n"/>
        <a:defRPr sz="2200">
          <a:solidFill>
            <a:schemeClr val="tx1"/>
          </a:solidFill>
          <a:latin typeface="+mn-lt"/>
        </a:defRPr>
      </a:lvl4pPr>
      <a:lvl5pPr marL="2297113" indent="-468313" algn="l" rtl="0" eaLnBrk="0" fontAlgn="base" hangingPunct="0">
        <a:spcBef>
          <a:spcPct val="20000"/>
        </a:spcBef>
        <a:spcAft>
          <a:spcPct val="0"/>
        </a:spcAft>
        <a:buClr>
          <a:schemeClr val="accent1"/>
        </a:buClr>
        <a:buSzPct val="50000"/>
        <a:buFont typeface="Wingdings" pitchFamily="2" charset="2"/>
        <a:buChar char="o"/>
        <a:defRPr sz="22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hyperlink" Target="https://wikis.mit.edu/confluence/display/sapscripts/2016+Year+End+SAP+Support+Pack+Project" TargetMode="External"/><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Trivial Pursuits</a:t>
            </a:r>
          </a:p>
        </p:txBody>
      </p:sp>
      <p:sp>
        <p:nvSpPr>
          <p:cNvPr id="3075" name="Rectangle 4"/>
          <p:cNvSpPr>
            <a:spLocks noGrp="1" noChangeArrowheads="1"/>
          </p:cNvSpPr>
          <p:nvPr>
            <p:ph type="subTitle" idx="4294967295"/>
          </p:nvPr>
        </p:nvSpPr>
        <p:spPr>
          <a:xfrm>
            <a:off x="2971800" y="3810000"/>
            <a:ext cx="7696200" cy="2057400"/>
          </a:xfrm>
        </p:spPr>
        <p:txBody>
          <a:bodyPr/>
          <a:lstStyle/>
          <a:p>
            <a:endParaRPr lang="en-US" altLang="en-US" smtClean="0"/>
          </a:p>
          <a:p>
            <a:endParaRPr lang="en-US" altLang="en-US" smtClean="0"/>
          </a:p>
        </p:txBody>
      </p:sp>
      <p:sp>
        <p:nvSpPr>
          <p:cNvPr id="3076"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3077"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3078" name="TextBox 6"/>
          <p:cNvSpPr txBox="1">
            <a:spLocks noChangeArrowheads="1"/>
          </p:cNvSpPr>
          <p:nvPr/>
        </p:nvSpPr>
        <p:spPr bwMode="auto">
          <a:xfrm>
            <a:off x="3505200" y="1981200"/>
            <a:ext cx="5638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b="1"/>
              <a:t>What’s the southernmost state in the U.S.?</a:t>
            </a:r>
          </a:p>
        </p:txBody>
      </p:sp>
      <p:sp>
        <p:nvSpPr>
          <p:cNvPr id="3079"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3080" name="TextBox 9"/>
          <p:cNvSpPr txBox="1">
            <a:spLocks noChangeArrowheads="1"/>
          </p:cNvSpPr>
          <p:nvPr/>
        </p:nvSpPr>
        <p:spPr bwMode="auto">
          <a:xfrm>
            <a:off x="3505200" y="2590800"/>
            <a:ext cx="647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b="1"/>
              <a:t>What Don McLean song laments the day Buddy Holly died?</a:t>
            </a:r>
          </a:p>
        </p:txBody>
      </p:sp>
      <p:sp>
        <p:nvSpPr>
          <p:cNvPr id="3081"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3082" name="TextBox 15"/>
          <p:cNvSpPr txBox="1">
            <a:spLocks noChangeArrowheads="1"/>
          </p:cNvSpPr>
          <p:nvPr/>
        </p:nvSpPr>
        <p:spPr bwMode="auto">
          <a:xfrm>
            <a:off x="3505200" y="3276600"/>
            <a:ext cx="6705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b="1"/>
              <a:t>What 17</a:t>
            </a:r>
            <a:r>
              <a:rPr lang="en-US" altLang="en-US" sz="1600" b="1" baseline="30000"/>
              <a:t>th</a:t>
            </a:r>
            <a:r>
              <a:rPr lang="en-US" altLang="en-US" sz="1600" b="1"/>
              <a:t>-century explorer was buried with a pipe and a box of tobacco?</a:t>
            </a:r>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3084" name="TextBox 17"/>
          <p:cNvSpPr txBox="1">
            <a:spLocks noChangeArrowheads="1"/>
          </p:cNvSpPr>
          <p:nvPr/>
        </p:nvSpPr>
        <p:spPr bwMode="auto">
          <a:xfrm>
            <a:off x="3505200" y="3581400"/>
            <a:ext cx="64770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a:p>
          <a:p>
            <a:r>
              <a:rPr lang="en-US" altLang="en-US" sz="1600" b="1"/>
              <a:t>How many volumes make up J.R.R. Tolkien’s </a:t>
            </a:r>
            <a:r>
              <a:rPr lang="en-US" altLang="en-US" sz="1600" b="1" i="1"/>
              <a:t>Lord of the Rings</a:t>
            </a:r>
            <a:r>
              <a:rPr lang="en-US" altLang="en-US" sz="1600" b="1"/>
              <a:t>?</a:t>
            </a:r>
          </a:p>
        </p:txBody>
      </p:sp>
      <p:sp>
        <p:nvSpPr>
          <p:cNvPr id="3085"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3086" name="TextBox 19"/>
          <p:cNvSpPr txBox="1">
            <a:spLocks noChangeArrowheads="1"/>
          </p:cNvSpPr>
          <p:nvPr/>
        </p:nvSpPr>
        <p:spPr bwMode="auto">
          <a:xfrm>
            <a:off x="3505200" y="4343400"/>
            <a:ext cx="594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b="1"/>
              <a:t>What was the name of Armstrong and Aldrin’s  lunar module?</a:t>
            </a:r>
          </a:p>
        </p:txBody>
      </p:sp>
      <p:sp>
        <p:nvSpPr>
          <p:cNvPr id="3087"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3088" name="TextBox 21"/>
          <p:cNvSpPr txBox="1">
            <a:spLocks noChangeArrowheads="1"/>
          </p:cNvSpPr>
          <p:nvPr/>
        </p:nvSpPr>
        <p:spPr bwMode="auto">
          <a:xfrm>
            <a:off x="3505200" y="4953000"/>
            <a:ext cx="655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b="1"/>
              <a:t>What do the five Olympic rings represent?</a:t>
            </a:r>
          </a:p>
        </p:txBody>
      </p:sp>
    </p:spTree>
    <p:extLst>
      <p:ext uri="{BB962C8B-B14F-4D97-AF65-F5344CB8AC3E}">
        <p14:creationId xmlns:p14="http://schemas.microsoft.com/office/powerpoint/2010/main" val="3282897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1D20C8-EF5D-47F1-8CE9-57441E4624A6}"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112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4C48091-B923-4C8E-A1AC-20FE08233C54}" type="slidenum">
              <a:rPr lang="en-US" altLang="en-US" smtClean="0">
                <a:solidFill>
                  <a:srgbClr val="000000"/>
                </a:solidFill>
                <a:latin typeface="Arial" charset="0"/>
              </a:rPr>
              <a:pPr/>
              <a:t>10</a:t>
            </a:fld>
            <a:endParaRPr lang="en-US" altLang="en-US" smtClean="0">
              <a:solidFill>
                <a:srgbClr val="000000"/>
              </a:solidFill>
              <a:latin typeface="Arial" charset="0"/>
            </a:endParaRPr>
          </a:p>
        </p:txBody>
      </p:sp>
      <p:sp>
        <p:nvSpPr>
          <p:cNvPr id="11268" name="Rectangle 2"/>
          <p:cNvSpPr>
            <a:spLocks noGrp="1" noChangeArrowheads="1"/>
          </p:cNvSpPr>
          <p:nvPr>
            <p:ph type="title"/>
          </p:nvPr>
        </p:nvSpPr>
        <p:spPr>
          <a:xfrm>
            <a:off x="1981200" y="533400"/>
            <a:ext cx="8229600" cy="914400"/>
          </a:xfrm>
        </p:spPr>
        <p:txBody>
          <a:bodyPr/>
          <a:lstStyle/>
          <a:p>
            <a:pPr eaLnBrk="1" hangingPunct="1"/>
            <a:r>
              <a:rPr lang="en-US" altLang="en-US" sz="3200"/>
              <a:t>Other Non-SP Projects</a:t>
            </a:r>
          </a:p>
        </p:txBody>
      </p:sp>
      <p:sp>
        <p:nvSpPr>
          <p:cNvPr id="11269" name="Rectangle 7"/>
          <p:cNvSpPr>
            <a:spLocks noGrp="1" noChangeArrowheads="1"/>
          </p:cNvSpPr>
          <p:nvPr>
            <p:ph type="body" idx="1"/>
          </p:nvPr>
        </p:nvSpPr>
        <p:spPr/>
        <p:txBody>
          <a:bodyPr/>
          <a:lstStyle/>
          <a:p>
            <a:pPr eaLnBrk="1" hangingPunct="1">
              <a:spcBef>
                <a:spcPct val="25000"/>
              </a:spcBef>
              <a:buFont typeface="Wingdings" pitchFamily="2" charset="2"/>
              <a:buNone/>
            </a:pPr>
            <a:r>
              <a:rPr lang="en-US" altLang="en-US" sz="2000" b="1" dirty="0"/>
              <a:t>Other non-support pack project work (during SP project timeline)</a:t>
            </a:r>
          </a:p>
          <a:p>
            <a:pPr eaLnBrk="1" hangingPunct="1">
              <a:spcBef>
                <a:spcPct val="25000"/>
              </a:spcBef>
              <a:buFont typeface="Wingdings" pitchFamily="2" charset="2"/>
              <a:buNone/>
            </a:pPr>
            <a:r>
              <a:rPr lang="en-US" altLang="en-US" sz="1800" b="1" dirty="0"/>
              <a:t> </a:t>
            </a:r>
          </a:p>
          <a:p>
            <a:pPr lvl="1" eaLnBrk="1" hangingPunct="1">
              <a:spcBef>
                <a:spcPct val="25000"/>
              </a:spcBef>
              <a:buFont typeface="Wingdings" pitchFamily="2" charset="2"/>
              <a:buChar char="v"/>
            </a:pPr>
            <a:r>
              <a:rPr lang="en-US" altLang="en-US" sz="1800" dirty="0" smtClean="0"/>
              <a:t>Facilities: COSMOS</a:t>
            </a:r>
            <a:endParaRPr lang="en-US" altLang="en-US" sz="1800" dirty="0"/>
          </a:p>
          <a:p>
            <a:pPr lvl="1" eaLnBrk="1" hangingPunct="1">
              <a:spcBef>
                <a:spcPct val="25000"/>
              </a:spcBef>
              <a:buFont typeface="Wingdings" pitchFamily="2" charset="2"/>
              <a:buChar char="v"/>
            </a:pPr>
            <a:r>
              <a:rPr lang="en-US" altLang="en-US" sz="1800" dirty="0" smtClean="0"/>
              <a:t>HR: I-9 E-Verify</a:t>
            </a:r>
          </a:p>
          <a:p>
            <a:pPr lvl="1" eaLnBrk="1" hangingPunct="1">
              <a:spcBef>
                <a:spcPct val="25000"/>
              </a:spcBef>
              <a:buFont typeface="Wingdings" pitchFamily="2" charset="2"/>
              <a:buChar char="v"/>
            </a:pPr>
            <a:r>
              <a:rPr lang="en-US" altLang="en-US" sz="1800" dirty="0" smtClean="0"/>
              <a:t>HR: Open </a:t>
            </a:r>
            <a:r>
              <a:rPr lang="en-US" altLang="en-US" sz="1800" dirty="0" smtClean="0"/>
              <a:t>Enrollment</a:t>
            </a:r>
          </a:p>
          <a:p>
            <a:pPr lvl="1" eaLnBrk="1" hangingPunct="1">
              <a:spcBef>
                <a:spcPct val="25000"/>
              </a:spcBef>
              <a:buFont typeface="Wingdings" pitchFamily="2" charset="2"/>
              <a:buChar char="v"/>
            </a:pPr>
            <a:r>
              <a:rPr lang="en-US" altLang="en-US" sz="1800" dirty="0" smtClean="0"/>
              <a:t>Payroll: SM Payroll Conversion</a:t>
            </a:r>
            <a:endParaRPr lang="en-US" altLang="en-US" sz="1800" dirty="0"/>
          </a:p>
          <a:p>
            <a:pPr lvl="2" eaLnBrk="1" hangingPunct="1">
              <a:spcBef>
                <a:spcPct val="25000"/>
              </a:spcBef>
              <a:buFont typeface="Wingdings" pitchFamily="2" charset="2"/>
              <a:buChar char="v"/>
            </a:pPr>
            <a:endParaRPr lang="en-US" altLang="en-US" sz="1800" dirty="0"/>
          </a:p>
          <a:p>
            <a:pPr lvl="2" eaLnBrk="1" hangingPunct="1">
              <a:spcBef>
                <a:spcPct val="25000"/>
              </a:spcBef>
              <a:buFont typeface="Wingdings" pitchFamily="2" charset="2"/>
              <a:buChar char="v"/>
            </a:pPr>
            <a:endParaRPr lang="en-US" altLang="en-US" sz="1800" dirty="0"/>
          </a:p>
          <a:p>
            <a:pPr lvl="1" eaLnBrk="1" hangingPunct="1">
              <a:spcBef>
                <a:spcPct val="25000"/>
              </a:spcBef>
              <a:buFont typeface="Wingdings" pitchFamily="2" charset="2"/>
              <a:buChar char="v"/>
            </a:pPr>
            <a:r>
              <a:rPr lang="en-US" altLang="en-US" sz="1800" dirty="0"/>
              <a:t>Other activities</a:t>
            </a:r>
            <a:endParaRPr lang="en-US" altLang="en-US" sz="1800" b="1" dirty="0"/>
          </a:p>
          <a:p>
            <a:pPr marL="909637" lvl="2" indent="0" eaLnBrk="1" hangingPunct="1">
              <a:spcBef>
                <a:spcPct val="25000"/>
              </a:spcBef>
              <a:buNone/>
            </a:pPr>
            <a:r>
              <a:rPr lang="en-US" altLang="en-US" sz="1800" b="1" dirty="0" smtClean="0"/>
              <a:t>Hana Upgrade (pre-support packs)</a:t>
            </a:r>
          </a:p>
          <a:p>
            <a:pPr marL="909637" lvl="2" indent="0" eaLnBrk="1" hangingPunct="1">
              <a:spcBef>
                <a:spcPct val="25000"/>
              </a:spcBef>
              <a:buNone/>
            </a:pPr>
            <a:r>
              <a:rPr lang="en-US" altLang="en-US" sz="1800" b="1" dirty="0" smtClean="0"/>
              <a:t>Hana Migration to new server hardware - expanded memory (pre-support packs)</a:t>
            </a:r>
            <a:endParaRPr lang="en-US" altLang="en-US" sz="1800" dirty="0"/>
          </a:p>
          <a:p>
            <a:pPr lvl="2" eaLnBrk="1" hangingPunct="1">
              <a:spcBef>
                <a:spcPct val="25000"/>
              </a:spcBef>
              <a:buFont typeface="Wingdings" pitchFamily="2" charset="2"/>
              <a:buNone/>
            </a:pPr>
            <a:endParaRPr lang="en-US" altLang="en-US" sz="1200" dirty="0"/>
          </a:p>
        </p:txBody>
      </p:sp>
    </p:spTree>
    <p:extLst>
      <p:ext uri="{BB962C8B-B14F-4D97-AF65-F5344CB8AC3E}">
        <p14:creationId xmlns:p14="http://schemas.microsoft.com/office/powerpoint/2010/main" val="2673705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D55FBB26-40E7-479E-862C-406858C4EB56}"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1024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858DE39-B1A4-4C92-9DD8-585953763D83}" type="slidenum">
              <a:rPr lang="en-US" altLang="en-US" smtClean="0">
                <a:solidFill>
                  <a:srgbClr val="000000"/>
                </a:solidFill>
                <a:latin typeface="Arial" charset="0"/>
              </a:rPr>
              <a:pPr/>
              <a:t>11</a:t>
            </a:fld>
            <a:endParaRPr lang="en-US" altLang="en-US" smtClean="0">
              <a:solidFill>
                <a:srgbClr val="000000"/>
              </a:solidFill>
              <a:latin typeface="Arial" charset="0"/>
            </a:endParaRPr>
          </a:p>
        </p:txBody>
      </p:sp>
      <p:sp>
        <p:nvSpPr>
          <p:cNvPr id="10244" name="Rectangle 2"/>
          <p:cNvSpPr>
            <a:spLocks noGrp="1" noChangeArrowheads="1"/>
          </p:cNvSpPr>
          <p:nvPr>
            <p:ph type="title"/>
          </p:nvPr>
        </p:nvSpPr>
        <p:spPr>
          <a:xfrm>
            <a:off x="1981200" y="533400"/>
            <a:ext cx="8229600" cy="914400"/>
          </a:xfrm>
        </p:spPr>
        <p:txBody>
          <a:bodyPr/>
          <a:lstStyle/>
          <a:p>
            <a:pPr eaLnBrk="1" hangingPunct="1"/>
            <a:r>
              <a:rPr lang="en-US" altLang="en-US" sz="3200"/>
              <a:t>Project Risks</a:t>
            </a:r>
          </a:p>
        </p:txBody>
      </p:sp>
      <p:sp>
        <p:nvSpPr>
          <p:cNvPr id="12293" name="Rectangle 7"/>
          <p:cNvSpPr>
            <a:spLocks noGrp="1" noChangeArrowheads="1"/>
          </p:cNvSpPr>
          <p:nvPr>
            <p:ph type="body" idx="1"/>
          </p:nvPr>
        </p:nvSpPr>
        <p:spPr/>
        <p:txBody>
          <a:bodyPr/>
          <a:lstStyle/>
          <a:p>
            <a:pPr eaLnBrk="1" hangingPunct="1">
              <a:spcBef>
                <a:spcPct val="25000"/>
              </a:spcBef>
              <a:buFont typeface="Wingdings" pitchFamily="2" charset="2"/>
              <a:buNone/>
              <a:defRPr/>
            </a:pPr>
            <a:r>
              <a:rPr lang="en-US" sz="2000" b="1" dirty="0"/>
              <a:t>Identified Risks</a:t>
            </a:r>
          </a:p>
          <a:p>
            <a:pPr lvl="1" eaLnBrk="1" hangingPunct="1">
              <a:spcBef>
                <a:spcPct val="25000"/>
              </a:spcBef>
              <a:buFont typeface="Wingdings" pitchFamily="2" charset="2"/>
              <a:buChar char="v"/>
              <a:defRPr/>
            </a:pPr>
            <a:r>
              <a:rPr lang="en-US" sz="1800" dirty="0"/>
              <a:t>Delay in SAP Releases</a:t>
            </a:r>
          </a:p>
          <a:p>
            <a:pPr marL="471487" lvl="1" indent="0" eaLnBrk="1" hangingPunct="1">
              <a:spcBef>
                <a:spcPct val="25000"/>
              </a:spcBef>
              <a:buNone/>
              <a:defRPr/>
            </a:pPr>
            <a:endParaRPr lang="en-US" sz="1800" dirty="0"/>
          </a:p>
          <a:p>
            <a:pPr lvl="1" eaLnBrk="1" hangingPunct="1">
              <a:spcBef>
                <a:spcPct val="25000"/>
              </a:spcBef>
              <a:buFont typeface="Wingdings" pitchFamily="2" charset="2"/>
              <a:buChar char="v"/>
              <a:defRPr/>
            </a:pPr>
            <a:r>
              <a:rPr lang="en-US" sz="1800" dirty="0"/>
              <a:t>Resource availability for the project (both Business &amp; IS&amp;T)</a:t>
            </a:r>
          </a:p>
          <a:p>
            <a:pPr marL="471487" lvl="1" indent="0" eaLnBrk="1" hangingPunct="1">
              <a:spcBef>
                <a:spcPct val="25000"/>
              </a:spcBef>
              <a:buNone/>
              <a:defRPr/>
            </a:pPr>
            <a:r>
              <a:rPr lang="en-US" sz="1800" dirty="0"/>
              <a:t> </a:t>
            </a:r>
          </a:p>
          <a:p>
            <a:pPr lvl="1" eaLnBrk="1" hangingPunct="1">
              <a:spcBef>
                <a:spcPct val="25000"/>
              </a:spcBef>
              <a:buFont typeface="Wingdings" pitchFamily="2" charset="2"/>
              <a:buChar char="v"/>
              <a:defRPr/>
            </a:pPr>
            <a:r>
              <a:rPr lang="en-US" sz="1800" dirty="0"/>
              <a:t>Delay of implementation of pre-Support Pack Projects</a:t>
            </a:r>
          </a:p>
          <a:p>
            <a:pPr lvl="2" eaLnBrk="1" hangingPunct="1">
              <a:spcBef>
                <a:spcPct val="25000"/>
              </a:spcBef>
              <a:buFont typeface="Wingdings" pitchFamily="2" charset="2"/>
              <a:buChar char="Ø"/>
              <a:defRPr/>
            </a:pPr>
            <a:r>
              <a:rPr lang="en-US" sz="1800" dirty="0"/>
              <a:t>OE (scheduled for  October</a:t>
            </a:r>
            <a:r>
              <a:rPr lang="en-US" sz="1800" dirty="0" smtClean="0"/>
              <a:t>)</a:t>
            </a:r>
          </a:p>
          <a:p>
            <a:pPr lvl="2" eaLnBrk="1" hangingPunct="1">
              <a:spcBef>
                <a:spcPct val="25000"/>
              </a:spcBef>
              <a:buFont typeface="Wingdings" pitchFamily="2" charset="2"/>
              <a:buChar char="Ø"/>
              <a:defRPr/>
            </a:pPr>
            <a:r>
              <a:rPr lang="en-US" sz="1800" dirty="0" smtClean="0"/>
              <a:t>COSMOS</a:t>
            </a:r>
            <a:endParaRPr lang="en-US" sz="1800" dirty="0"/>
          </a:p>
          <a:p>
            <a:pPr marL="471487" lvl="1" indent="0" eaLnBrk="1" hangingPunct="1">
              <a:spcBef>
                <a:spcPct val="25000"/>
              </a:spcBef>
              <a:buNone/>
              <a:defRPr/>
            </a:pPr>
            <a:r>
              <a:rPr lang="en-US" sz="1800" dirty="0" smtClean="0"/>
              <a:t> </a:t>
            </a:r>
            <a:endParaRPr lang="en-US" sz="1800" dirty="0"/>
          </a:p>
          <a:p>
            <a:pPr marL="909637" lvl="2" indent="0" eaLnBrk="1" hangingPunct="1">
              <a:spcBef>
                <a:spcPct val="25000"/>
              </a:spcBef>
              <a:buNone/>
              <a:defRPr/>
            </a:pPr>
            <a:endParaRPr lang="en-US" sz="1000" dirty="0"/>
          </a:p>
        </p:txBody>
      </p:sp>
    </p:spTree>
    <p:extLst>
      <p:ext uri="{BB962C8B-B14F-4D97-AF65-F5344CB8AC3E}">
        <p14:creationId xmlns:p14="http://schemas.microsoft.com/office/powerpoint/2010/main" val="204495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18A42FE-1BA3-4176-9CD3-DC62CFC4A1EA}"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1229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77DB82B7-3D84-4580-84C8-846E62F0AB1D}" type="slidenum">
              <a:rPr lang="en-US" altLang="en-US" smtClean="0">
                <a:solidFill>
                  <a:srgbClr val="000000"/>
                </a:solidFill>
                <a:latin typeface="Arial" charset="0"/>
              </a:rPr>
              <a:pPr/>
              <a:t>12</a:t>
            </a:fld>
            <a:endParaRPr lang="en-US" altLang="en-US" smtClean="0">
              <a:solidFill>
                <a:srgbClr val="000000"/>
              </a:solidFill>
              <a:latin typeface="Arial" charset="0"/>
            </a:endParaRPr>
          </a:p>
        </p:txBody>
      </p:sp>
      <p:sp>
        <p:nvSpPr>
          <p:cNvPr id="12292" name="Rectangle 2"/>
          <p:cNvSpPr>
            <a:spLocks noGrp="1" noChangeArrowheads="1"/>
          </p:cNvSpPr>
          <p:nvPr>
            <p:ph type="title"/>
          </p:nvPr>
        </p:nvSpPr>
        <p:spPr/>
        <p:txBody>
          <a:bodyPr/>
          <a:lstStyle/>
          <a:p>
            <a:pPr eaLnBrk="1" hangingPunct="1"/>
            <a:r>
              <a:rPr lang="en-US" altLang="en-US" sz="3200"/>
              <a:t>Important Dates</a:t>
            </a:r>
          </a:p>
        </p:txBody>
      </p:sp>
      <p:pic>
        <p:nvPicPr>
          <p:cNvPr id="3" name="Content Placeholder 2"/>
          <p:cNvPicPr>
            <a:picLocks noGrp="1" noChangeAspect="1"/>
          </p:cNvPicPr>
          <p:nvPr>
            <p:ph idx="1"/>
          </p:nvPr>
        </p:nvPicPr>
        <p:blipFill>
          <a:blip r:embed="rId3"/>
          <a:stretch>
            <a:fillRect/>
          </a:stretch>
        </p:blipFill>
        <p:spPr>
          <a:xfrm>
            <a:off x="609600" y="1806644"/>
            <a:ext cx="10273048" cy="4315804"/>
          </a:xfrm>
          <a:prstGeom prst="rect">
            <a:avLst/>
          </a:prstGeom>
        </p:spPr>
      </p:pic>
    </p:spTree>
    <p:extLst>
      <p:ext uri="{BB962C8B-B14F-4D97-AF65-F5344CB8AC3E}">
        <p14:creationId xmlns:p14="http://schemas.microsoft.com/office/powerpoint/2010/main" val="3843820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E8BE6095-4E65-4ABC-B0A6-0815E069376E}"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5C97D11-5D31-40F0-A2CA-A0285BFEAEFF}" type="slidenum">
              <a:rPr lang="en-US" altLang="en-US" smtClean="0">
                <a:solidFill>
                  <a:srgbClr val="000000"/>
                </a:solidFill>
                <a:latin typeface="Arial" charset="0"/>
              </a:rPr>
              <a:pPr/>
              <a:t>13</a:t>
            </a:fld>
            <a:endParaRPr lang="en-US" altLang="en-US" smtClean="0">
              <a:solidFill>
                <a:srgbClr val="000000"/>
              </a:solidFill>
              <a:latin typeface="Arial" charset="0"/>
            </a:endParaRPr>
          </a:p>
        </p:txBody>
      </p:sp>
      <p:sp>
        <p:nvSpPr>
          <p:cNvPr id="13316" name="Rectangle 2"/>
          <p:cNvSpPr>
            <a:spLocks noGrp="1" noChangeArrowheads="1"/>
          </p:cNvSpPr>
          <p:nvPr>
            <p:ph type="title"/>
          </p:nvPr>
        </p:nvSpPr>
        <p:spPr/>
        <p:txBody>
          <a:bodyPr/>
          <a:lstStyle/>
          <a:p>
            <a:pPr eaLnBrk="1" hangingPunct="1"/>
            <a:r>
              <a:rPr lang="en-US" altLang="en-US" smtClean="0"/>
              <a:t>Next Steps</a:t>
            </a:r>
          </a:p>
        </p:txBody>
      </p:sp>
      <p:sp>
        <p:nvSpPr>
          <p:cNvPr id="13317" name="Rectangle 3"/>
          <p:cNvSpPr>
            <a:spLocks noGrp="1" noChangeArrowheads="1"/>
          </p:cNvSpPr>
          <p:nvPr>
            <p:ph type="body" idx="1"/>
          </p:nvPr>
        </p:nvSpPr>
        <p:spPr>
          <a:xfrm>
            <a:off x="2057400" y="1752600"/>
            <a:ext cx="8001000" cy="4495800"/>
          </a:xfrm>
        </p:spPr>
        <p:txBody>
          <a:bodyPr/>
          <a:lstStyle/>
          <a:p>
            <a:pPr lvl="1" eaLnBrk="1" hangingPunct="1">
              <a:buClr>
                <a:schemeClr val="bg2"/>
              </a:buClr>
              <a:buSzPct val="90000"/>
              <a:buFont typeface="Wingdings" pitchFamily="2" charset="2"/>
              <a:buNone/>
            </a:pPr>
            <a:endParaRPr lang="en-US" altLang="en-US" sz="2000" dirty="0"/>
          </a:p>
          <a:p>
            <a:pPr lvl="1" eaLnBrk="1" hangingPunct="1">
              <a:buClr>
                <a:schemeClr val="bg2"/>
              </a:buClr>
              <a:buSzPct val="90000"/>
              <a:buFont typeface="Wingdings" pitchFamily="2" charset="2"/>
              <a:buChar char="q"/>
            </a:pPr>
            <a:r>
              <a:rPr lang="en-US" altLang="en-US" sz="2000" dirty="0"/>
              <a:t>Finish System changes currently in the pipeline</a:t>
            </a:r>
          </a:p>
          <a:p>
            <a:pPr lvl="1" eaLnBrk="1" hangingPunct="1">
              <a:buClr>
                <a:schemeClr val="bg2"/>
              </a:buClr>
              <a:buSzPct val="90000"/>
              <a:buFont typeface="Wingdings" pitchFamily="2" charset="2"/>
              <a:buChar char="q"/>
            </a:pPr>
            <a:r>
              <a:rPr lang="en-US" altLang="en-US" sz="2000" dirty="0"/>
              <a:t>Unit </a:t>
            </a:r>
            <a:r>
              <a:rPr lang="en-US" altLang="en-US" sz="2000" dirty="0" smtClean="0"/>
              <a:t>Test Spreadsheet</a:t>
            </a:r>
            <a:endParaRPr lang="en-US" altLang="en-US" sz="2000" dirty="0"/>
          </a:p>
          <a:p>
            <a:pPr lvl="1" eaLnBrk="1" hangingPunct="1">
              <a:buClr>
                <a:schemeClr val="bg2"/>
              </a:buClr>
              <a:buSzPct val="90000"/>
              <a:buFont typeface="Wingdings" pitchFamily="2" charset="2"/>
              <a:buChar char="q"/>
            </a:pPr>
            <a:r>
              <a:rPr lang="en-US" altLang="en-US" sz="2000" dirty="0"/>
              <a:t>Test Planning</a:t>
            </a:r>
          </a:p>
          <a:p>
            <a:pPr lvl="1" eaLnBrk="1" hangingPunct="1">
              <a:buClr>
                <a:schemeClr val="bg2"/>
              </a:buClr>
              <a:buSzPct val="90000"/>
              <a:buFont typeface="Wingdings" pitchFamily="2" charset="2"/>
              <a:buChar char="q"/>
            </a:pPr>
            <a:r>
              <a:rPr lang="en-US" altLang="en-US" sz="2000" dirty="0"/>
              <a:t>System </a:t>
            </a:r>
            <a:r>
              <a:rPr lang="en-US" altLang="en-US" sz="2000" dirty="0" smtClean="0"/>
              <a:t>preparation</a:t>
            </a:r>
            <a:endParaRPr lang="en-US" altLang="en-US" sz="1800" dirty="0" smtClean="0"/>
          </a:p>
          <a:p>
            <a:pPr lvl="2" eaLnBrk="1" hangingPunct="1">
              <a:buSzPct val="90000"/>
              <a:buFont typeface="Wingdings" pitchFamily="2" charset="2"/>
              <a:buChar char="q"/>
            </a:pPr>
            <a:r>
              <a:rPr lang="en-US" altLang="en-US" sz="1800" dirty="0" smtClean="0"/>
              <a:t>Hana DB upgrades (SF3, SF2)</a:t>
            </a:r>
          </a:p>
          <a:p>
            <a:pPr lvl="2" eaLnBrk="1" hangingPunct="1">
              <a:buSzPct val="90000"/>
              <a:buFont typeface="Wingdings" pitchFamily="2" charset="2"/>
              <a:buChar char="q"/>
            </a:pPr>
            <a:r>
              <a:rPr lang="en-US" altLang="en-US" sz="1800" dirty="0" smtClean="0"/>
              <a:t>SF3 Refresh</a:t>
            </a:r>
            <a:endParaRPr lang="en-US" altLang="en-US" sz="1800" dirty="0" smtClean="0"/>
          </a:p>
          <a:p>
            <a:pPr lvl="2" eaLnBrk="1" hangingPunct="1">
              <a:buSzPct val="90000"/>
              <a:buFont typeface="Wingdings" pitchFamily="2" charset="2"/>
              <a:buChar char="q"/>
            </a:pPr>
            <a:r>
              <a:rPr lang="en-US" altLang="en-US" sz="1800" dirty="0" smtClean="0"/>
              <a:t>SH2 Hana Server and DB Upgrade</a:t>
            </a:r>
          </a:p>
          <a:p>
            <a:pPr lvl="2" eaLnBrk="1" hangingPunct="1">
              <a:buSzPct val="90000"/>
              <a:buFont typeface="Wingdings" pitchFamily="2" charset="2"/>
              <a:buChar char="q"/>
            </a:pPr>
            <a:r>
              <a:rPr lang="en-US" altLang="en-US" sz="1800" dirty="0" smtClean="0"/>
              <a:t>PS1 Hana Server and DB Upgrade</a:t>
            </a:r>
            <a:endParaRPr lang="en-US" altLang="en-US" sz="1800" dirty="0"/>
          </a:p>
        </p:txBody>
      </p:sp>
    </p:spTree>
    <p:extLst>
      <p:ext uri="{BB962C8B-B14F-4D97-AF65-F5344CB8AC3E}">
        <p14:creationId xmlns:p14="http://schemas.microsoft.com/office/powerpoint/2010/main" val="2496965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209A20-EC32-468B-B84E-B4EF2858B592}" type="datetime1">
              <a:rPr lang="en-US" smtClean="0">
                <a:solidFill>
                  <a:srgbClr val="000000"/>
                </a:solidFill>
              </a:rPr>
              <a:pPr>
                <a:defRPr/>
              </a:pPr>
              <a:t>9/27/2017</a:t>
            </a:fld>
            <a:endParaRPr lang="en-US">
              <a:solidFill>
                <a:srgbClr val="000000"/>
              </a:solidFill>
            </a:endParaRPr>
          </a:p>
        </p:txBody>
      </p:sp>
      <p:sp>
        <p:nvSpPr>
          <p:cNvPr id="3" name="Slide Number Placeholder 2"/>
          <p:cNvSpPr>
            <a:spLocks noGrp="1"/>
          </p:cNvSpPr>
          <p:nvPr>
            <p:ph type="sldNum" sz="quarter" idx="12"/>
          </p:nvPr>
        </p:nvSpPr>
        <p:spPr/>
        <p:txBody>
          <a:bodyPr/>
          <a:lstStyle/>
          <a:p>
            <a:pPr>
              <a:defRPr/>
            </a:pPr>
            <a:fld id="{2F40828B-87A2-41D9-B74D-DEF9DDFF8928}" type="slidenum">
              <a:rPr lang="en-US" smtClean="0">
                <a:solidFill>
                  <a:srgbClr val="000000"/>
                </a:solidFill>
              </a:rPr>
              <a:pPr>
                <a:defRPr/>
              </a:pPr>
              <a:t>14</a:t>
            </a:fld>
            <a:endParaRPr lang="en-US">
              <a:solidFill>
                <a:srgbClr val="000000"/>
              </a:solidFill>
            </a:endParaRPr>
          </a:p>
        </p:txBody>
      </p:sp>
      <p:sp>
        <p:nvSpPr>
          <p:cNvPr id="5" name="TextBox 4"/>
          <p:cNvSpPr txBox="1"/>
          <p:nvPr/>
        </p:nvSpPr>
        <p:spPr>
          <a:xfrm>
            <a:off x="2628900" y="1057275"/>
            <a:ext cx="7129463" cy="369332"/>
          </a:xfrm>
          <a:prstGeom prst="rect">
            <a:avLst/>
          </a:prstGeom>
          <a:noFill/>
        </p:spPr>
        <p:txBody>
          <a:bodyPr wrap="square" rtlCol="0">
            <a:spAutoFit/>
          </a:bodyPr>
          <a:lstStyle/>
          <a:p>
            <a:r>
              <a:rPr lang="en-US" dirty="0" smtClean="0"/>
              <a:t>Where can I get Support Pack project information? Ah …</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5684" y="1935788"/>
            <a:ext cx="2247900" cy="3990975"/>
          </a:xfrm>
          <a:prstGeom prst="rect">
            <a:avLst/>
          </a:prstGeom>
        </p:spPr>
      </p:pic>
    </p:spTree>
    <p:extLst>
      <p:ext uri="{BB962C8B-B14F-4D97-AF65-F5344CB8AC3E}">
        <p14:creationId xmlns:p14="http://schemas.microsoft.com/office/powerpoint/2010/main" val="28197673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6BDEB7A-4102-4D65-B005-F06904FE9143}"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1433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3C0B81AE-51E2-4279-9DDB-31F8F4ABE8B1}" type="slidenum">
              <a:rPr lang="en-US" altLang="en-US" smtClean="0">
                <a:solidFill>
                  <a:srgbClr val="000000"/>
                </a:solidFill>
                <a:latin typeface="Arial" charset="0"/>
              </a:rPr>
              <a:pPr/>
              <a:t>15</a:t>
            </a:fld>
            <a:endParaRPr lang="en-US" altLang="en-US" smtClean="0">
              <a:solidFill>
                <a:srgbClr val="000000"/>
              </a:solidFill>
              <a:latin typeface="Arial" charset="0"/>
            </a:endParaRPr>
          </a:p>
        </p:txBody>
      </p:sp>
      <p:sp>
        <p:nvSpPr>
          <p:cNvPr id="14340" name="Rectangle 2"/>
          <p:cNvSpPr>
            <a:spLocks noGrp="1" noChangeArrowheads="1"/>
          </p:cNvSpPr>
          <p:nvPr>
            <p:ph type="title"/>
          </p:nvPr>
        </p:nvSpPr>
        <p:spPr/>
        <p:txBody>
          <a:bodyPr/>
          <a:lstStyle/>
          <a:p>
            <a:pPr eaLnBrk="1" hangingPunct="1"/>
            <a:r>
              <a:rPr lang="en-US" altLang="en-US" sz="2800" dirty="0" smtClean="0"/>
              <a:t>Questions?</a:t>
            </a:r>
          </a:p>
        </p:txBody>
      </p:sp>
      <p:sp>
        <p:nvSpPr>
          <p:cNvPr id="14341" name="Rectangle 3"/>
          <p:cNvSpPr>
            <a:spLocks noGrp="1" noChangeArrowheads="1"/>
          </p:cNvSpPr>
          <p:nvPr>
            <p:ph type="body" idx="1"/>
          </p:nvPr>
        </p:nvSpPr>
        <p:spPr/>
        <p:txBody>
          <a:bodyPr/>
          <a:lstStyle/>
          <a:p>
            <a:pPr eaLnBrk="1" hangingPunct="1">
              <a:lnSpc>
                <a:spcPct val="80000"/>
              </a:lnSpc>
              <a:spcBef>
                <a:spcPct val="0"/>
              </a:spcBef>
              <a:spcAft>
                <a:spcPct val="25000"/>
              </a:spcAft>
              <a:buFont typeface="Wingdings" pitchFamily="2" charset="2"/>
              <a:buNone/>
            </a:pPr>
            <a:r>
              <a:rPr lang="en-US" altLang="en-US" sz="1800" dirty="0"/>
              <a:t>Any additional questions?  Please contact:</a:t>
            </a:r>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endParaRPr lang="en-US" altLang="en-US" sz="1800" dirty="0" smtClean="0"/>
          </a:p>
          <a:p>
            <a:pPr eaLnBrk="1" hangingPunct="1">
              <a:lnSpc>
                <a:spcPct val="80000"/>
              </a:lnSpc>
              <a:spcBef>
                <a:spcPct val="0"/>
              </a:spcBef>
              <a:spcAft>
                <a:spcPct val="25000"/>
              </a:spcAft>
              <a:buFont typeface="Wingdings" pitchFamily="2" charset="2"/>
              <a:buNone/>
            </a:pPr>
            <a:endParaRPr lang="en-US" altLang="en-US" sz="1800" dirty="0"/>
          </a:p>
          <a:p>
            <a:pPr eaLnBrk="1" hangingPunct="1">
              <a:lnSpc>
                <a:spcPct val="80000"/>
              </a:lnSpc>
              <a:spcBef>
                <a:spcPct val="0"/>
              </a:spcBef>
              <a:spcAft>
                <a:spcPct val="25000"/>
              </a:spcAft>
              <a:buFont typeface="Wingdings" pitchFamily="2" charset="2"/>
              <a:buNone/>
            </a:pPr>
            <a:r>
              <a:rPr lang="en-US" altLang="en-US" sz="1800" dirty="0"/>
              <a:t>				</a:t>
            </a:r>
          </a:p>
          <a:p>
            <a:pPr algn="ctr" eaLnBrk="1" hangingPunct="1">
              <a:lnSpc>
                <a:spcPct val="80000"/>
              </a:lnSpc>
              <a:buFont typeface="Wingdings" pitchFamily="2" charset="2"/>
              <a:buNone/>
            </a:pPr>
            <a:endParaRPr lang="en-US" alt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694602387"/>
              </p:ext>
            </p:extLst>
          </p:nvPr>
        </p:nvGraphicFramePr>
        <p:xfrm>
          <a:off x="1585686" y="2428723"/>
          <a:ext cx="8127999" cy="22250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r>
                        <a:rPr lang="en-US" dirty="0" smtClean="0"/>
                        <a:t>Contact</a:t>
                      </a:r>
                      <a:endParaRPr lang="en-US" dirty="0"/>
                    </a:p>
                  </a:txBody>
                  <a:tcPr/>
                </a:tc>
                <a:tc>
                  <a:txBody>
                    <a:bodyPr/>
                    <a:lstStyle/>
                    <a:p>
                      <a:r>
                        <a:rPr lang="en-US" dirty="0" smtClean="0"/>
                        <a:t>Email </a:t>
                      </a:r>
                      <a:endParaRPr lang="en-US" dirty="0"/>
                    </a:p>
                  </a:txBody>
                  <a:tcPr/>
                </a:tc>
                <a:tc>
                  <a:txBody>
                    <a:bodyPr/>
                    <a:lstStyle/>
                    <a:p>
                      <a:r>
                        <a:rPr lang="en-US" dirty="0" smtClean="0"/>
                        <a:t>Phone extension</a:t>
                      </a:r>
                      <a:endParaRPr lang="en-US" dirty="0"/>
                    </a:p>
                  </a:txBody>
                  <a:tcPr/>
                </a:tc>
              </a:tr>
              <a:tr h="370840">
                <a:tc>
                  <a:txBody>
                    <a:bodyPr/>
                    <a:lstStyle/>
                    <a:p>
                      <a:r>
                        <a:rPr lang="en-US" dirty="0" smtClean="0"/>
                        <a:t>Bob Casey</a:t>
                      </a:r>
                      <a:endParaRPr lang="en-US" dirty="0"/>
                    </a:p>
                  </a:txBody>
                  <a:tcPr/>
                </a:tc>
                <a:tc>
                  <a:txBody>
                    <a:bodyPr/>
                    <a:lstStyle/>
                    <a:p>
                      <a:r>
                        <a:rPr lang="en-US" dirty="0" smtClean="0"/>
                        <a:t>rcasey@mit.edu</a:t>
                      </a:r>
                      <a:endParaRPr lang="en-US" dirty="0"/>
                    </a:p>
                  </a:txBody>
                  <a:tcPr/>
                </a:tc>
                <a:tc>
                  <a:txBody>
                    <a:bodyPr/>
                    <a:lstStyle/>
                    <a:p>
                      <a:r>
                        <a:rPr lang="en-US" dirty="0" smtClean="0"/>
                        <a:t>x3-1844</a:t>
                      </a:r>
                      <a:endParaRPr lang="en-US" dirty="0"/>
                    </a:p>
                  </a:txBody>
                  <a:tcPr/>
                </a:tc>
              </a:tr>
              <a:tr h="370840">
                <a:tc>
                  <a:txBody>
                    <a:bodyPr/>
                    <a:lstStyle/>
                    <a:p>
                      <a:r>
                        <a:rPr lang="en-US" dirty="0" smtClean="0"/>
                        <a:t>Jim</a:t>
                      </a:r>
                      <a:r>
                        <a:rPr lang="en-US" baseline="0" dirty="0" smtClean="0"/>
                        <a:t> Fragala</a:t>
                      </a:r>
                      <a:endParaRPr lang="en-US" dirty="0"/>
                    </a:p>
                  </a:txBody>
                  <a:tcPr/>
                </a:tc>
                <a:tc>
                  <a:txBody>
                    <a:bodyPr/>
                    <a:lstStyle/>
                    <a:p>
                      <a:r>
                        <a:rPr lang="en-US" dirty="0" smtClean="0"/>
                        <a:t>jfragala@mit.edu</a:t>
                      </a:r>
                      <a:endParaRPr lang="en-US" dirty="0"/>
                    </a:p>
                  </a:txBody>
                  <a:tcPr/>
                </a:tc>
                <a:tc>
                  <a:txBody>
                    <a:bodyPr/>
                    <a:lstStyle/>
                    <a:p>
                      <a:r>
                        <a:rPr lang="en-US" dirty="0" smtClean="0"/>
                        <a:t>x4-6250</a:t>
                      </a:r>
                      <a:endParaRPr lang="en-US" dirty="0"/>
                    </a:p>
                  </a:txBody>
                  <a:tcPr/>
                </a:tc>
              </a:tr>
              <a:tr h="370840">
                <a:tc>
                  <a:txBody>
                    <a:bodyPr/>
                    <a:lstStyle/>
                    <a:p>
                      <a:r>
                        <a:rPr lang="en-US" dirty="0" smtClean="0"/>
                        <a:t>Lisa</a:t>
                      </a:r>
                      <a:r>
                        <a:rPr lang="en-US" baseline="0" dirty="0" smtClean="0"/>
                        <a:t> Robinson</a:t>
                      </a:r>
                      <a:endParaRPr lang="en-US" dirty="0"/>
                    </a:p>
                  </a:txBody>
                  <a:tcPr/>
                </a:tc>
                <a:tc>
                  <a:txBody>
                    <a:bodyPr/>
                    <a:lstStyle/>
                    <a:p>
                      <a:r>
                        <a:rPr lang="en-US" dirty="0" smtClean="0"/>
                        <a:t>lmrobin@mit.edu</a:t>
                      </a:r>
                      <a:endParaRPr lang="en-US" dirty="0"/>
                    </a:p>
                  </a:txBody>
                  <a:tcPr/>
                </a:tc>
                <a:tc>
                  <a:txBody>
                    <a:bodyPr/>
                    <a:lstStyle/>
                    <a:p>
                      <a:r>
                        <a:rPr lang="en-US" dirty="0" smtClean="0"/>
                        <a:t>x8-0492</a:t>
                      </a:r>
                      <a:endParaRPr lang="en-US" dirty="0"/>
                    </a:p>
                  </a:txBody>
                  <a:tcPr/>
                </a:tc>
              </a:tr>
              <a:tr h="370840">
                <a:tc>
                  <a:txBody>
                    <a:bodyPr/>
                    <a:lstStyle/>
                    <a:p>
                      <a:r>
                        <a:rPr lang="en-US" dirty="0" smtClean="0"/>
                        <a:t>Ron</a:t>
                      </a:r>
                      <a:r>
                        <a:rPr lang="en-US" baseline="0" dirty="0" smtClean="0"/>
                        <a:t> Parker</a:t>
                      </a:r>
                      <a:endParaRPr lang="en-US" dirty="0"/>
                    </a:p>
                  </a:txBody>
                  <a:tcPr/>
                </a:tc>
                <a:tc>
                  <a:txBody>
                    <a:bodyPr/>
                    <a:lstStyle/>
                    <a:p>
                      <a:r>
                        <a:rPr lang="en-US" dirty="0" smtClean="0"/>
                        <a:t>rep@mit.edu</a:t>
                      </a:r>
                      <a:endParaRPr lang="en-US" dirty="0"/>
                    </a:p>
                  </a:txBody>
                  <a:tcPr/>
                </a:tc>
                <a:tc>
                  <a:txBody>
                    <a:bodyPr/>
                    <a:lstStyle/>
                    <a:p>
                      <a:r>
                        <a:rPr lang="en-US" dirty="0" smtClean="0"/>
                        <a:t>x3-1339</a:t>
                      </a:r>
                      <a:endParaRPr lang="en-US" dirty="0"/>
                    </a:p>
                  </a:txBody>
                  <a:tcPr/>
                </a:tc>
              </a:tr>
              <a:tr h="370840">
                <a:tc>
                  <a:txBody>
                    <a:bodyPr/>
                    <a:lstStyle/>
                    <a:p>
                      <a:r>
                        <a:rPr lang="en-US" dirty="0" smtClean="0"/>
                        <a:t>Frank Quern</a:t>
                      </a:r>
                      <a:endParaRPr lang="en-US" dirty="0"/>
                    </a:p>
                  </a:txBody>
                  <a:tcPr/>
                </a:tc>
                <a:tc>
                  <a:txBody>
                    <a:bodyPr/>
                    <a:lstStyle/>
                    <a:p>
                      <a:r>
                        <a:rPr lang="en-US" dirty="0" smtClean="0"/>
                        <a:t>fquern@mit.edu</a:t>
                      </a:r>
                      <a:endParaRPr lang="en-US" dirty="0"/>
                    </a:p>
                  </a:txBody>
                  <a:tcPr/>
                </a:tc>
                <a:tc>
                  <a:txBody>
                    <a:bodyPr/>
                    <a:lstStyle/>
                    <a:p>
                      <a:r>
                        <a:rPr lang="en-US" dirty="0" smtClean="0"/>
                        <a:t>x2-4512</a:t>
                      </a:r>
                      <a:endParaRPr lang="en-US" dirty="0"/>
                    </a:p>
                  </a:txBody>
                  <a:tcPr/>
                </a:tc>
              </a:tr>
            </a:tbl>
          </a:graphicData>
        </a:graphic>
      </p:graphicFrame>
    </p:spTree>
    <p:extLst>
      <p:ext uri="{BB962C8B-B14F-4D97-AF65-F5344CB8AC3E}">
        <p14:creationId xmlns:p14="http://schemas.microsoft.com/office/powerpoint/2010/main" val="414211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algn="ctr"/>
            <a:r>
              <a:rPr lang="en-US" altLang="en-US" sz="4800" i="1">
                <a:latin typeface="Freestyle Script" panose="030804020302050B0404" pitchFamily="66" charset="0"/>
              </a:rPr>
              <a:t/>
            </a:r>
            <a:br>
              <a:rPr lang="en-US" altLang="en-US" sz="4800" i="1">
                <a:latin typeface="Freestyle Script" panose="030804020302050B0404" pitchFamily="66" charset="0"/>
              </a:rPr>
            </a:br>
            <a:r>
              <a:rPr lang="en-US" altLang="en-US" sz="4800" i="1">
                <a:latin typeface="Freestyle Script" panose="030804020302050B0404" pitchFamily="66" charset="0"/>
              </a:rPr>
              <a:t>And the answers are …</a:t>
            </a:r>
          </a:p>
        </p:txBody>
      </p:sp>
      <p:sp>
        <p:nvSpPr>
          <p:cNvPr id="4099" name="Rectangle 4"/>
          <p:cNvSpPr>
            <a:spLocks noGrp="1" noChangeArrowheads="1"/>
          </p:cNvSpPr>
          <p:nvPr>
            <p:ph type="subTitle" idx="4294967295"/>
          </p:nvPr>
        </p:nvSpPr>
        <p:spPr>
          <a:xfrm>
            <a:off x="2971800" y="3810000"/>
            <a:ext cx="7696200" cy="2057400"/>
          </a:xfrm>
        </p:spPr>
        <p:txBody>
          <a:bodyPr/>
          <a:lstStyle/>
          <a:p>
            <a:endParaRPr lang="en-US" altLang="en-US" dirty="0" smtClean="0"/>
          </a:p>
          <a:p>
            <a:endParaRPr lang="en-US" altLang="en-US" dirty="0" smtClean="0"/>
          </a:p>
        </p:txBody>
      </p:sp>
      <p:sp>
        <p:nvSpPr>
          <p:cNvPr id="4100" name="Text Box 6"/>
          <p:cNvSpPr txBox="1">
            <a:spLocks noChangeArrowheads="1"/>
          </p:cNvSpPr>
          <p:nvPr/>
        </p:nvSpPr>
        <p:spPr bwMode="auto">
          <a:xfrm>
            <a:off x="3429000" y="3886201"/>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a:spcBef>
                <a:spcPct val="50000"/>
              </a:spcBef>
            </a:pPr>
            <a:endParaRPr lang="en-US" altLang="en-US" sz="3200" b="1"/>
          </a:p>
          <a:p>
            <a:pPr algn="ctr">
              <a:spcBef>
                <a:spcPct val="50000"/>
              </a:spcBef>
            </a:pPr>
            <a:endParaRPr lang="en-US" altLang="en-US" sz="3200"/>
          </a:p>
        </p:txBody>
      </p:sp>
      <p:sp>
        <p:nvSpPr>
          <p:cNvPr id="4101" name="Oval 5"/>
          <p:cNvSpPr>
            <a:spLocks noChangeArrowheads="1"/>
          </p:cNvSpPr>
          <p:nvPr/>
        </p:nvSpPr>
        <p:spPr bwMode="auto">
          <a:xfrm>
            <a:off x="2667000" y="1981200"/>
            <a:ext cx="685800" cy="381000"/>
          </a:xfrm>
          <a:prstGeom prst="ellipse">
            <a:avLst/>
          </a:prstGeom>
          <a:solidFill>
            <a:srgbClr val="0000FF"/>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G</a:t>
            </a:r>
          </a:p>
        </p:txBody>
      </p:sp>
      <p:sp>
        <p:nvSpPr>
          <p:cNvPr id="4102" name="TextBox 6"/>
          <p:cNvSpPr txBox="1">
            <a:spLocks noChangeArrowheads="1"/>
          </p:cNvSpPr>
          <p:nvPr/>
        </p:nvSpPr>
        <p:spPr bwMode="auto">
          <a:xfrm>
            <a:off x="3505200" y="1981200"/>
            <a:ext cx="5791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a:t>What’s the southernmost state in the U.S.?</a:t>
            </a:r>
            <a:r>
              <a:rPr lang="en-US" altLang="en-US" sz="1600" b="1" dirty="0"/>
              <a:t> </a:t>
            </a:r>
            <a:endParaRPr lang="en-US" altLang="en-US" sz="1600" b="1" dirty="0" smtClean="0"/>
          </a:p>
        </p:txBody>
      </p:sp>
      <p:sp>
        <p:nvSpPr>
          <p:cNvPr id="4103" name="Oval 8"/>
          <p:cNvSpPr>
            <a:spLocks noChangeArrowheads="1"/>
          </p:cNvSpPr>
          <p:nvPr/>
        </p:nvSpPr>
        <p:spPr bwMode="auto">
          <a:xfrm>
            <a:off x="2667000" y="2590800"/>
            <a:ext cx="685800" cy="381000"/>
          </a:xfrm>
          <a:prstGeom prst="ellipse">
            <a:avLst/>
          </a:prstGeom>
          <a:solidFill>
            <a:srgbClr val="FF00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E</a:t>
            </a:r>
          </a:p>
        </p:txBody>
      </p:sp>
      <p:sp>
        <p:nvSpPr>
          <p:cNvPr id="4104" name="TextBox 9"/>
          <p:cNvSpPr txBox="1">
            <a:spLocks noChangeArrowheads="1"/>
          </p:cNvSpPr>
          <p:nvPr/>
        </p:nvSpPr>
        <p:spPr bwMode="auto">
          <a:xfrm>
            <a:off x="3505200" y="2590800"/>
            <a:ext cx="6172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600" dirty="0" smtClean="0"/>
              <a:t>What Don McLean song laments the day Buddy Holly died?</a:t>
            </a:r>
            <a:r>
              <a:rPr lang="en-US" altLang="en-US" sz="1600" b="1" dirty="0" smtClean="0"/>
              <a:t> </a:t>
            </a:r>
            <a:endParaRPr lang="en-US" altLang="en-US" sz="1600" dirty="0"/>
          </a:p>
        </p:txBody>
      </p:sp>
      <p:sp>
        <p:nvSpPr>
          <p:cNvPr id="4105" name="Oval 14"/>
          <p:cNvSpPr>
            <a:spLocks noChangeArrowheads="1"/>
          </p:cNvSpPr>
          <p:nvPr/>
        </p:nvSpPr>
        <p:spPr bwMode="auto">
          <a:xfrm>
            <a:off x="2667000" y="3200400"/>
            <a:ext cx="685800" cy="381000"/>
          </a:xfrm>
          <a:prstGeom prst="ellipse">
            <a:avLst/>
          </a:prstGeom>
          <a:solidFill>
            <a:srgbClr val="FFFF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 H</a:t>
            </a:r>
          </a:p>
        </p:txBody>
      </p:sp>
      <p:sp>
        <p:nvSpPr>
          <p:cNvPr id="4106" name="TextBox 15"/>
          <p:cNvSpPr txBox="1">
            <a:spLocks noChangeArrowheads="1"/>
          </p:cNvSpPr>
          <p:nvPr/>
        </p:nvSpPr>
        <p:spPr bwMode="auto">
          <a:xfrm>
            <a:off x="3505200" y="3200401"/>
            <a:ext cx="6705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 17</a:t>
            </a:r>
            <a:r>
              <a:rPr lang="en-US" altLang="en-US" sz="1400" baseline="30000" dirty="0"/>
              <a:t>th</a:t>
            </a:r>
            <a:r>
              <a:rPr lang="en-US" altLang="en-US" sz="1400" dirty="0"/>
              <a:t>-century explorer was buried with a pipe and a box of tobacco? </a:t>
            </a:r>
            <a:endParaRPr lang="en-US" altLang="en-US" sz="1400" b="1" dirty="0"/>
          </a:p>
        </p:txBody>
      </p:sp>
      <p:sp>
        <p:nvSpPr>
          <p:cNvPr id="17" name="Oval 16"/>
          <p:cNvSpPr/>
          <p:nvPr/>
        </p:nvSpPr>
        <p:spPr bwMode="auto">
          <a:xfrm>
            <a:off x="2667000" y="3733800"/>
            <a:ext cx="685800" cy="381000"/>
          </a:xfrm>
          <a:prstGeom prst="ellipse">
            <a:avLst/>
          </a:prstGeom>
          <a:solidFill>
            <a:schemeClr val="tx2">
              <a:lumMod val="75000"/>
              <a:lumOff val="25000"/>
            </a:schemeClr>
          </a:solidFill>
          <a:ln w="9525" cap="flat" cmpd="sng" algn="ctr">
            <a:solidFill>
              <a:schemeClr val="tx1"/>
            </a:solidFill>
            <a:prstDash val="solid"/>
            <a:round/>
            <a:headEnd type="none" w="med" len="med"/>
            <a:tailEnd type="none" w="med" len="med"/>
          </a:ln>
          <a:effectLst/>
        </p:spPr>
        <p:txBody>
          <a:bodyPr/>
          <a:lstStyle/>
          <a:p>
            <a:pPr>
              <a:defRPr/>
            </a:pPr>
            <a:r>
              <a:rPr lang="en-US" dirty="0"/>
              <a:t>AL</a:t>
            </a:r>
          </a:p>
        </p:txBody>
      </p:sp>
      <p:sp>
        <p:nvSpPr>
          <p:cNvPr id="4108" name="TextBox 17"/>
          <p:cNvSpPr txBox="1">
            <a:spLocks noChangeArrowheads="1"/>
          </p:cNvSpPr>
          <p:nvPr/>
        </p:nvSpPr>
        <p:spPr bwMode="auto">
          <a:xfrm>
            <a:off x="3505200" y="3657601"/>
            <a:ext cx="647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sz="1400" dirty="0"/>
          </a:p>
          <a:p>
            <a:r>
              <a:rPr lang="en-US" altLang="en-US" sz="1400" dirty="0"/>
              <a:t>How many volumes make up J.R.R. Tolkien’s </a:t>
            </a:r>
            <a:r>
              <a:rPr lang="en-US" altLang="en-US" sz="1400" i="1" dirty="0"/>
              <a:t>Lord of the Rings</a:t>
            </a:r>
            <a:r>
              <a:rPr lang="en-US" altLang="en-US" sz="1400" dirty="0" smtClean="0"/>
              <a:t>? </a:t>
            </a:r>
            <a:endParaRPr lang="en-US" altLang="en-US" sz="1400" b="1" dirty="0"/>
          </a:p>
        </p:txBody>
      </p:sp>
      <p:sp>
        <p:nvSpPr>
          <p:cNvPr id="4109" name="Oval 18"/>
          <p:cNvSpPr>
            <a:spLocks noChangeArrowheads="1"/>
          </p:cNvSpPr>
          <p:nvPr/>
        </p:nvSpPr>
        <p:spPr bwMode="auto">
          <a:xfrm>
            <a:off x="2667000" y="4343400"/>
            <a:ext cx="685800" cy="381000"/>
          </a:xfrm>
          <a:prstGeom prst="ellipse">
            <a:avLst/>
          </a:prstGeom>
          <a:solidFill>
            <a:srgbClr val="00B05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SN</a:t>
            </a:r>
          </a:p>
        </p:txBody>
      </p:sp>
      <p:sp>
        <p:nvSpPr>
          <p:cNvPr id="4110" name="TextBox 19"/>
          <p:cNvSpPr txBox="1">
            <a:spLocks noChangeArrowheads="1"/>
          </p:cNvSpPr>
          <p:nvPr/>
        </p:nvSpPr>
        <p:spPr bwMode="auto">
          <a:xfrm>
            <a:off x="3505200" y="4343401"/>
            <a:ext cx="6705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 was the name of Armstrong and Aldrin’s  lunar module? </a:t>
            </a:r>
          </a:p>
        </p:txBody>
      </p:sp>
      <p:sp>
        <p:nvSpPr>
          <p:cNvPr id="4111" name="Oval 20"/>
          <p:cNvSpPr>
            <a:spLocks noChangeArrowheads="1"/>
          </p:cNvSpPr>
          <p:nvPr/>
        </p:nvSpPr>
        <p:spPr bwMode="auto">
          <a:xfrm>
            <a:off x="2667000" y="4953000"/>
            <a:ext cx="685800" cy="381000"/>
          </a:xfrm>
          <a:prstGeom prst="ellipse">
            <a:avLst/>
          </a:prstGeom>
          <a:solidFill>
            <a:srgbClr val="FF9900"/>
          </a:solidFill>
          <a:ln w="9525" algn="ctr">
            <a:solidFill>
              <a:schemeClr val="tx1"/>
            </a:solidFill>
            <a:round/>
            <a:headEnd/>
            <a:tailEnd/>
          </a:ln>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a:t>SL</a:t>
            </a:r>
          </a:p>
        </p:txBody>
      </p:sp>
      <p:sp>
        <p:nvSpPr>
          <p:cNvPr id="4112" name="TextBox 21"/>
          <p:cNvSpPr txBox="1">
            <a:spLocks noChangeArrowheads="1"/>
          </p:cNvSpPr>
          <p:nvPr/>
        </p:nvSpPr>
        <p:spPr bwMode="auto">
          <a:xfrm>
            <a:off x="3505200" y="4953001"/>
            <a:ext cx="655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1400" dirty="0"/>
              <a:t>What do the five Olympic rings represent</a:t>
            </a:r>
            <a:r>
              <a:rPr lang="en-US" altLang="en-US" sz="1400" dirty="0" smtClean="0"/>
              <a:t>?</a:t>
            </a:r>
            <a:endParaRPr lang="en-US" altLang="en-US" sz="1400" dirty="0"/>
          </a:p>
        </p:txBody>
      </p:sp>
      <p:sp>
        <p:nvSpPr>
          <p:cNvPr id="2" name="TextBox 1"/>
          <p:cNvSpPr txBox="1"/>
          <p:nvPr/>
        </p:nvSpPr>
        <p:spPr>
          <a:xfrm>
            <a:off x="7725178" y="1954768"/>
            <a:ext cx="1571222" cy="369332"/>
          </a:xfrm>
          <a:prstGeom prst="rect">
            <a:avLst/>
          </a:prstGeom>
          <a:noFill/>
        </p:spPr>
        <p:txBody>
          <a:bodyPr wrap="square" rtlCol="0">
            <a:spAutoFit/>
          </a:bodyPr>
          <a:lstStyle/>
          <a:p>
            <a:r>
              <a:rPr lang="en-US" altLang="en-US" b="1" dirty="0"/>
              <a:t>Hawaii</a:t>
            </a:r>
            <a:endParaRPr lang="en-US" dirty="0"/>
          </a:p>
        </p:txBody>
      </p:sp>
      <p:sp>
        <p:nvSpPr>
          <p:cNvPr id="3" name="TextBox 2"/>
          <p:cNvSpPr txBox="1"/>
          <p:nvPr/>
        </p:nvSpPr>
        <p:spPr>
          <a:xfrm>
            <a:off x="9657008" y="2565441"/>
            <a:ext cx="2021983" cy="369332"/>
          </a:xfrm>
          <a:prstGeom prst="rect">
            <a:avLst/>
          </a:prstGeom>
          <a:noFill/>
        </p:spPr>
        <p:txBody>
          <a:bodyPr wrap="square" rtlCol="0">
            <a:spAutoFit/>
          </a:bodyPr>
          <a:lstStyle/>
          <a:p>
            <a:r>
              <a:rPr lang="en-US" altLang="en-US" b="1" dirty="0"/>
              <a:t>American Pie</a:t>
            </a:r>
            <a:endParaRPr lang="en-US" dirty="0"/>
          </a:p>
        </p:txBody>
      </p:sp>
      <p:sp>
        <p:nvSpPr>
          <p:cNvPr id="4" name="TextBox 3"/>
          <p:cNvSpPr txBox="1"/>
          <p:nvPr/>
        </p:nvSpPr>
        <p:spPr>
          <a:xfrm>
            <a:off x="3505200" y="3390900"/>
            <a:ext cx="2390104" cy="369332"/>
          </a:xfrm>
          <a:prstGeom prst="rect">
            <a:avLst/>
          </a:prstGeom>
          <a:noFill/>
        </p:spPr>
        <p:txBody>
          <a:bodyPr wrap="square" rtlCol="0">
            <a:spAutoFit/>
          </a:bodyPr>
          <a:lstStyle/>
          <a:p>
            <a:r>
              <a:rPr lang="en-US" altLang="en-US" b="1" dirty="0"/>
              <a:t>Sir Walter Raleigh</a:t>
            </a:r>
            <a:endParaRPr lang="en-US" altLang="en-US" b="1" dirty="0"/>
          </a:p>
        </p:txBody>
      </p:sp>
      <p:sp>
        <p:nvSpPr>
          <p:cNvPr id="5" name="TextBox 4"/>
          <p:cNvSpPr txBox="1"/>
          <p:nvPr/>
        </p:nvSpPr>
        <p:spPr>
          <a:xfrm>
            <a:off x="9063507" y="3838546"/>
            <a:ext cx="1071093" cy="369332"/>
          </a:xfrm>
          <a:prstGeom prst="rect">
            <a:avLst/>
          </a:prstGeom>
          <a:noFill/>
        </p:spPr>
        <p:txBody>
          <a:bodyPr wrap="square" rtlCol="0">
            <a:spAutoFit/>
          </a:bodyPr>
          <a:lstStyle/>
          <a:p>
            <a:r>
              <a:rPr lang="en-US" altLang="en-US" b="1" dirty="0"/>
              <a:t>Three</a:t>
            </a:r>
            <a:endParaRPr lang="en-US" dirty="0"/>
          </a:p>
        </p:txBody>
      </p:sp>
      <p:sp>
        <p:nvSpPr>
          <p:cNvPr id="6" name="TextBox 5"/>
          <p:cNvSpPr txBox="1"/>
          <p:nvPr/>
        </p:nvSpPr>
        <p:spPr>
          <a:xfrm>
            <a:off x="9063507" y="4317491"/>
            <a:ext cx="1390918" cy="369332"/>
          </a:xfrm>
          <a:prstGeom prst="rect">
            <a:avLst/>
          </a:prstGeom>
          <a:noFill/>
        </p:spPr>
        <p:txBody>
          <a:bodyPr wrap="square" rtlCol="0">
            <a:spAutoFit/>
          </a:bodyPr>
          <a:lstStyle/>
          <a:p>
            <a:r>
              <a:rPr lang="en-US" altLang="en-US" b="1" dirty="0"/>
              <a:t>The Eagle</a:t>
            </a:r>
            <a:endParaRPr lang="en-US" dirty="0"/>
          </a:p>
        </p:txBody>
      </p:sp>
      <p:sp>
        <p:nvSpPr>
          <p:cNvPr id="7" name="TextBox 6"/>
          <p:cNvSpPr txBox="1"/>
          <p:nvPr/>
        </p:nvSpPr>
        <p:spPr>
          <a:xfrm>
            <a:off x="7353837" y="4959390"/>
            <a:ext cx="1869583" cy="369332"/>
          </a:xfrm>
          <a:prstGeom prst="rect">
            <a:avLst/>
          </a:prstGeom>
          <a:noFill/>
        </p:spPr>
        <p:txBody>
          <a:bodyPr wrap="square" rtlCol="0">
            <a:spAutoFit/>
          </a:bodyPr>
          <a:lstStyle/>
          <a:p>
            <a:r>
              <a:rPr lang="en-US" altLang="en-US" b="1" dirty="0"/>
              <a:t>Continents</a:t>
            </a:r>
            <a:endParaRPr lang="en-US" dirty="0"/>
          </a:p>
        </p:txBody>
      </p:sp>
    </p:spTree>
    <p:extLst>
      <p:ext uri="{BB962C8B-B14F-4D97-AF65-F5344CB8AC3E}">
        <p14:creationId xmlns:p14="http://schemas.microsoft.com/office/powerpoint/2010/main" val="183643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62200" y="1600200"/>
            <a:ext cx="7620000" cy="1219200"/>
          </a:xfrm>
        </p:spPr>
        <p:txBody>
          <a:bodyPr/>
          <a:lstStyle/>
          <a:p>
            <a:pPr algn="ctr" eaLnBrk="1" hangingPunct="1"/>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r>
            <a:br>
              <a:rPr lang="en-US" altLang="en-US" sz="3200" b="1">
                <a:latin typeface="Century Gothic" pitchFamily="34" charset="0"/>
              </a:rPr>
            </a:br>
            <a:r>
              <a:rPr lang="en-US" altLang="en-US" sz="3200" b="1">
                <a:latin typeface="Century Gothic" pitchFamily="34" charset="0"/>
              </a:rPr>
              <a:t> </a:t>
            </a:r>
            <a:br>
              <a:rPr lang="en-US" altLang="en-US" sz="3200" b="1">
                <a:latin typeface="Century Gothic" pitchFamily="34" charset="0"/>
              </a:rPr>
            </a:br>
            <a:endParaRPr lang="en-US" altLang="en-US" sz="3200">
              <a:latin typeface="Century Gothic" pitchFamily="34" charset="0"/>
            </a:endParaRPr>
          </a:p>
        </p:txBody>
      </p:sp>
      <p:sp>
        <p:nvSpPr>
          <p:cNvPr id="3075" name="Rectangle 4"/>
          <p:cNvSpPr>
            <a:spLocks noGrp="1" noChangeArrowheads="1"/>
          </p:cNvSpPr>
          <p:nvPr>
            <p:ph type="subTitle" idx="1"/>
          </p:nvPr>
        </p:nvSpPr>
        <p:spPr>
          <a:xfrm>
            <a:off x="2362200" y="4724400"/>
            <a:ext cx="7696200" cy="1219200"/>
          </a:xfrm>
        </p:spPr>
        <p:txBody>
          <a:bodyPr/>
          <a:lstStyle/>
          <a:p>
            <a:pPr algn="r" eaLnBrk="1" hangingPunct="1"/>
            <a:endParaRPr lang="en-US" altLang="en-US" dirty="0" smtClean="0">
              <a:latin typeface="Century Gothic" pitchFamily="34" charset="0"/>
            </a:endParaRPr>
          </a:p>
          <a:p>
            <a:pPr algn="r" eaLnBrk="1" hangingPunct="1"/>
            <a:endParaRPr lang="en-US" altLang="en-US" dirty="0" smtClean="0">
              <a:latin typeface="Century Gothic" pitchFamily="34" charset="0"/>
            </a:endParaRPr>
          </a:p>
          <a:p>
            <a:pPr algn="r" eaLnBrk="1" hangingPunct="1"/>
            <a:r>
              <a:rPr lang="en-US" altLang="en-US" dirty="0" smtClean="0">
                <a:latin typeface="Century Gothic" pitchFamily="34" charset="0"/>
              </a:rPr>
              <a:t>September 28, 2017</a:t>
            </a:r>
          </a:p>
        </p:txBody>
      </p:sp>
      <p:sp>
        <p:nvSpPr>
          <p:cNvPr id="3076" name="Text Box 5"/>
          <p:cNvSpPr txBox="1">
            <a:spLocks noChangeArrowheads="1"/>
          </p:cNvSpPr>
          <p:nvPr/>
        </p:nvSpPr>
        <p:spPr bwMode="auto">
          <a:xfrm>
            <a:off x="2971800" y="1219200"/>
            <a:ext cx="655320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endParaRPr lang="en-US" altLang="en-US" sz="3200" b="1" dirty="0">
              <a:solidFill>
                <a:srgbClr val="000000"/>
              </a:solidFill>
            </a:endParaRPr>
          </a:p>
          <a:p>
            <a:pPr algn="ctr" eaLnBrk="0" fontAlgn="base" hangingPunct="0">
              <a:spcBef>
                <a:spcPct val="50000"/>
              </a:spcBef>
              <a:spcAft>
                <a:spcPct val="0"/>
              </a:spcAft>
            </a:pPr>
            <a:r>
              <a:rPr lang="en-US" altLang="en-US" sz="3200" b="1" dirty="0" smtClean="0">
                <a:solidFill>
                  <a:srgbClr val="000000"/>
                </a:solidFill>
              </a:rPr>
              <a:t>2017 </a:t>
            </a:r>
            <a:r>
              <a:rPr lang="en-US" altLang="en-US" sz="3200" b="1" dirty="0">
                <a:solidFill>
                  <a:srgbClr val="000000"/>
                </a:solidFill>
              </a:rPr>
              <a:t>Year End Support Pack Project</a:t>
            </a:r>
          </a:p>
        </p:txBody>
      </p:sp>
      <p:sp>
        <p:nvSpPr>
          <p:cNvPr id="3077" name="Text Box 6"/>
          <p:cNvSpPr txBox="1">
            <a:spLocks noChangeArrowheads="1"/>
          </p:cNvSpPr>
          <p:nvPr/>
        </p:nvSpPr>
        <p:spPr bwMode="auto">
          <a:xfrm>
            <a:off x="3429000" y="3886201"/>
            <a:ext cx="5257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0" fontAlgn="base" hangingPunct="0">
              <a:spcBef>
                <a:spcPct val="50000"/>
              </a:spcBef>
              <a:spcAft>
                <a:spcPct val="0"/>
              </a:spcAft>
            </a:pPr>
            <a:r>
              <a:rPr lang="en-US" altLang="en-US" sz="3200" b="1" dirty="0" smtClean="0">
                <a:solidFill>
                  <a:srgbClr val="000000"/>
                </a:solidFill>
              </a:rPr>
              <a:t>IS&amp;T</a:t>
            </a:r>
            <a:endParaRPr lang="en-US" altLang="en-US" sz="3200" b="1" dirty="0">
              <a:solidFill>
                <a:srgbClr val="000000"/>
              </a:solidFill>
            </a:endParaRPr>
          </a:p>
          <a:p>
            <a:pPr algn="ctr" eaLnBrk="0" fontAlgn="base" hangingPunct="0">
              <a:spcBef>
                <a:spcPct val="50000"/>
              </a:spcBef>
              <a:spcAft>
                <a:spcPct val="0"/>
              </a:spcAft>
            </a:pPr>
            <a:r>
              <a:rPr lang="en-US" altLang="en-US" sz="3200" b="1" dirty="0">
                <a:solidFill>
                  <a:srgbClr val="000000"/>
                </a:solidFill>
              </a:rPr>
              <a:t>Kickoff</a:t>
            </a:r>
          </a:p>
          <a:p>
            <a:pPr algn="ctr" eaLnBrk="0" fontAlgn="base" hangingPunct="0">
              <a:spcBef>
                <a:spcPct val="50000"/>
              </a:spcBef>
              <a:spcAft>
                <a:spcPct val="0"/>
              </a:spcAft>
            </a:pPr>
            <a:endParaRPr lang="en-US" altLang="en-US" sz="3200" dirty="0">
              <a:solidFill>
                <a:srgbClr val="000000"/>
              </a:solidFill>
            </a:endParaRPr>
          </a:p>
        </p:txBody>
      </p:sp>
    </p:spTree>
    <p:extLst>
      <p:ext uri="{BB962C8B-B14F-4D97-AF65-F5344CB8AC3E}">
        <p14:creationId xmlns:p14="http://schemas.microsoft.com/office/powerpoint/2010/main" val="2179982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915D47E-CE03-494B-B042-AC4154C5B1EC}" type="datetime1">
              <a:rPr lang="en-US" altLang="en-US" smtClean="0">
                <a:latin typeface="Arial" charset="0"/>
              </a:rPr>
              <a:pPr/>
              <a:t>9/27/2017</a:t>
            </a:fld>
            <a:endParaRPr lang="en-US" altLang="en-US" smtClean="0">
              <a:latin typeface="Arial" charset="0"/>
            </a:endParaRPr>
          </a:p>
        </p:txBody>
      </p:sp>
      <p:sp>
        <p:nvSpPr>
          <p:cNvPr id="40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B57455D7-F14D-4E52-A1FC-530EEE7660C0}" type="slidenum">
              <a:rPr lang="en-US" altLang="en-US" smtClean="0">
                <a:latin typeface="Arial" charset="0"/>
              </a:rPr>
              <a:pPr/>
              <a:t>4</a:t>
            </a:fld>
            <a:endParaRPr lang="en-US" altLang="en-US" smtClean="0">
              <a:latin typeface="Arial" charset="0"/>
            </a:endParaRPr>
          </a:p>
        </p:txBody>
      </p:sp>
      <p:sp>
        <p:nvSpPr>
          <p:cNvPr id="4100" name="Rectangle 2"/>
          <p:cNvSpPr>
            <a:spLocks noGrp="1" noChangeArrowheads="1"/>
          </p:cNvSpPr>
          <p:nvPr>
            <p:ph type="title"/>
          </p:nvPr>
        </p:nvSpPr>
        <p:spPr/>
        <p:txBody>
          <a:bodyPr/>
          <a:lstStyle/>
          <a:p>
            <a:pPr eaLnBrk="1" hangingPunct="1"/>
            <a:r>
              <a:rPr lang="en-US" altLang="en-US" sz="3200"/>
              <a:t>Agenda</a:t>
            </a:r>
          </a:p>
        </p:txBody>
      </p:sp>
      <p:sp>
        <p:nvSpPr>
          <p:cNvPr id="4101" name="Rectangle 3"/>
          <p:cNvSpPr>
            <a:spLocks noGrp="1" noChangeArrowheads="1"/>
          </p:cNvSpPr>
          <p:nvPr>
            <p:ph type="body" idx="1"/>
          </p:nvPr>
        </p:nvSpPr>
        <p:spPr>
          <a:xfrm>
            <a:off x="2057400" y="1828801"/>
            <a:ext cx="8077200" cy="4302125"/>
          </a:xfrm>
        </p:spPr>
        <p:txBody>
          <a:bodyPr/>
          <a:lstStyle/>
          <a:p>
            <a:pPr eaLnBrk="1" hangingPunct="1">
              <a:lnSpc>
                <a:spcPct val="90000"/>
              </a:lnSpc>
              <a:buSzTx/>
              <a:buFontTx/>
              <a:buChar char="•"/>
            </a:pPr>
            <a:r>
              <a:rPr lang="en-US" altLang="en-US" sz="2000"/>
              <a:t>Background</a:t>
            </a:r>
          </a:p>
          <a:p>
            <a:pPr eaLnBrk="1" hangingPunct="1">
              <a:lnSpc>
                <a:spcPct val="90000"/>
              </a:lnSpc>
              <a:buSzTx/>
              <a:buFontTx/>
              <a:buChar char="•"/>
            </a:pPr>
            <a:r>
              <a:rPr lang="en-US" altLang="en-US" sz="2000"/>
              <a:t>Project Organization</a:t>
            </a:r>
          </a:p>
          <a:p>
            <a:pPr eaLnBrk="1" hangingPunct="1">
              <a:lnSpc>
                <a:spcPct val="90000"/>
              </a:lnSpc>
              <a:buSzTx/>
              <a:buFontTx/>
              <a:buChar char="•"/>
            </a:pPr>
            <a:r>
              <a:rPr lang="en-US" altLang="en-US" sz="2000"/>
              <a:t>Project wiki</a:t>
            </a:r>
          </a:p>
          <a:p>
            <a:pPr eaLnBrk="1" hangingPunct="1">
              <a:lnSpc>
                <a:spcPct val="90000"/>
              </a:lnSpc>
              <a:buSzTx/>
              <a:buFontTx/>
              <a:buChar char="•"/>
            </a:pPr>
            <a:r>
              <a:rPr lang="en-US" altLang="en-US" sz="2000"/>
              <a:t>Project Risks </a:t>
            </a:r>
          </a:p>
          <a:p>
            <a:pPr eaLnBrk="1" hangingPunct="1">
              <a:lnSpc>
                <a:spcPct val="90000"/>
              </a:lnSpc>
              <a:buSzTx/>
              <a:buFontTx/>
              <a:buChar char="•"/>
            </a:pPr>
            <a:r>
              <a:rPr lang="en-US" altLang="en-US" sz="2000"/>
              <a:t>Important Dates</a:t>
            </a:r>
          </a:p>
          <a:p>
            <a:pPr eaLnBrk="1" hangingPunct="1">
              <a:lnSpc>
                <a:spcPct val="90000"/>
              </a:lnSpc>
              <a:buSzTx/>
              <a:buFontTx/>
              <a:buChar char="•"/>
            </a:pPr>
            <a:r>
              <a:rPr lang="en-US" altLang="en-US" sz="2000"/>
              <a:t>Next Steps	</a:t>
            </a:r>
          </a:p>
        </p:txBody>
      </p:sp>
    </p:spTree>
    <p:extLst>
      <p:ext uri="{BB962C8B-B14F-4D97-AF65-F5344CB8AC3E}">
        <p14:creationId xmlns:p14="http://schemas.microsoft.com/office/powerpoint/2010/main" val="3142643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B6E301F-7B9B-4035-8176-58C8A62756FF}"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51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F6F85ABA-32AA-40B3-ABAF-6FFF0BAEC65E}" type="slidenum">
              <a:rPr lang="en-US" altLang="en-US" smtClean="0">
                <a:solidFill>
                  <a:srgbClr val="000000"/>
                </a:solidFill>
                <a:latin typeface="Arial" charset="0"/>
              </a:rPr>
              <a:pPr/>
              <a:t>5</a:t>
            </a:fld>
            <a:endParaRPr lang="en-US" altLang="en-US" smtClean="0">
              <a:solidFill>
                <a:srgbClr val="000000"/>
              </a:solidFill>
              <a:latin typeface="Arial" charset="0"/>
            </a:endParaRPr>
          </a:p>
        </p:txBody>
      </p:sp>
      <p:sp>
        <p:nvSpPr>
          <p:cNvPr id="5124"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5125"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dirty="0"/>
              <a:t>	Support Packs</a:t>
            </a:r>
          </a:p>
          <a:p>
            <a:pPr eaLnBrk="1" hangingPunct="1">
              <a:lnSpc>
                <a:spcPct val="90000"/>
              </a:lnSpc>
              <a:spcBef>
                <a:spcPct val="0"/>
              </a:spcBef>
              <a:spcAft>
                <a:spcPct val="25000"/>
              </a:spcAft>
              <a:buSzTx/>
              <a:buFont typeface="Wingdings" pitchFamily="2" charset="2"/>
              <a:buNone/>
            </a:pPr>
            <a:endParaRPr lang="en-US" altLang="en-US" sz="2000" dirty="0"/>
          </a:p>
          <a:p>
            <a:pPr lvl="1" eaLnBrk="1" hangingPunct="1">
              <a:lnSpc>
                <a:spcPct val="90000"/>
              </a:lnSpc>
              <a:spcBef>
                <a:spcPct val="0"/>
              </a:spcBef>
              <a:spcAft>
                <a:spcPct val="25000"/>
              </a:spcAft>
              <a:buSzTx/>
              <a:buFont typeface="Wingdings" pitchFamily="2" charset="2"/>
              <a:buChar char="v"/>
            </a:pPr>
            <a:r>
              <a:rPr lang="en-US" altLang="en-US" sz="1800" dirty="0"/>
              <a:t>We all know what they are, periodic releases of system changes and corrections by SAP.</a:t>
            </a:r>
          </a:p>
          <a:p>
            <a:pPr lvl="1" eaLnBrk="1" hangingPunct="1">
              <a:lnSpc>
                <a:spcPct val="90000"/>
              </a:lnSpc>
              <a:spcBef>
                <a:spcPct val="0"/>
              </a:spcBef>
              <a:spcAft>
                <a:spcPct val="25000"/>
              </a:spcAft>
              <a:buSzTx/>
              <a:buFont typeface="Wingdings" pitchFamily="2" charset="2"/>
              <a:buNone/>
            </a:pPr>
            <a:endParaRPr lang="en-US" altLang="en-US" sz="1800" dirty="0"/>
          </a:p>
          <a:p>
            <a:pPr lvl="1" eaLnBrk="1" hangingPunct="1">
              <a:lnSpc>
                <a:spcPct val="90000"/>
              </a:lnSpc>
              <a:spcBef>
                <a:spcPct val="0"/>
              </a:spcBef>
              <a:spcAft>
                <a:spcPct val="25000"/>
              </a:spcAft>
              <a:buSzTx/>
              <a:buFont typeface="Wingdings" pitchFamily="2" charset="2"/>
              <a:buChar char="v"/>
            </a:pPr>
            <a:r>
              <a:rPr lang="en-US" altLang="en-US" sz="1800" dirty="0"/>
              <a:t>Rather than apply these support packs when released we collect the Support Packs for a single installation at year end in an effort to minimize business interruption.</a:t>
            </a:r>
          </a:p>
          <a:p>
            <a:pPr lvl="1" eaLnBrk="1" hangingPunct="1">
              <a:lnSpc>
                <a:spcPct val="90000"/>
              </a:lnSpc>
              <a:spcBef>
                <a:spcPct val="0"/>
              </a:spcBef>
              <a:spcAft>
                <a:spcPct val="25000"/>
              </a:spcAft>
              <a:buSzTx/>
              <a:buFont typeface="Wingdings" pitchFamily="2" charset="2"/>
              <a:buNone/>
            </a:pPr>
            <a:r>
              <a:rPr lang="en-US" altLang="en-US" sz="1800" dirty="0"/>
              <a:t> </a:t>
            </a:r>
          </a:p>
          <a:p>
            <a:pPr lvl="1" eaLnBrk="1" hangingPunct="1">
              <a:lnSpc>
                <a:spcPct val="90000"/>
              </a:lnSpc>
              <a:spcBef>
                <a:spcPct val="0"/>
              </a:spcBef>
              <a:spcAft>
                <a:spcPct val="25000"/>
              </a:spcAft>
              <a:buSzTx/>
              <a:buFont typeface="Wingdings" pitchFamily="2" charset="2"/>
              <a:buChar char="v"/>
            </a:pPr>
            <a:r>
              <a:rPr lang="en-US" altLang="en-US" sz="1800" dirty="0"/>
              <a:t>The timing of our process is driven by SAP’s release of its year end support pack, typically in mid-October, which contains the base level necessary for the successful execution of SAP’s delivered year end tax reporting functionality (AP and Payroll) and stages the system for regulatory changes for the upcoming calendar year.</a:t>
            </a:r>
          </a:p>
          <a:p>
            <a:pPr eaLnBrk="1" hangingPunct="1">
              <a:lnSpc>
                <a:spcPct val="90000"/>
              </a:lnSpc>
              <a:spcBef>
                <a:spcPct val="0"/>
              </a:spcBef>
              <a:spcAft>
                <a:spcPct val="25000"/>
              </a:spcAft>
              <a:buSzTx/>
              <a:buFont typeface="Wingdings" pitchFamily="2" charset="2"/>
              <a:buNone/>
            </a:pPr>
            <a:endParaRPr lang="en-US" altLang="en-US" sz="2000" dirty="0"/>
          </a:p>
        </p:txBody>
      </p:sp>
    </p:spTree>
    <p:extLst>
      <p:ext uri="{BB962C8B-B14F-4D97-AF65-F5344CB8AC3E}">
        <p14:creationId xmlns:p14="http://schemas.microsoft.com/office/powerpoint/2010/main" val="387448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5">
                                            <p:txEl>
                                              <p:pRg st="2" end="2"/>
                                            </p:txEl>
                                          </p:spTgt>
                                        </p:tgtEl>
                                        <p:attrNameLst>
                                          <p:attrName>style.visibility</p:attrName>
                                        </p:attrNameLst>
                                      </p:cBhvr>
                                      <p:to>
                                        <p:strVal val="visible"/>
                                      </p:to>
                                    </p:set>
                                    <p:animEffect transition="in" filter="circle(in)">
                                      <p:cBhvr>
                                        <p:cTn id="7" dur="2000"/>
                                        <p:tgtEl>
                                          <p:spTgt spid="512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5">
                                            <p:txEl>
                                              <p:pRg st="4" end="4"/>
                                            </p:txEl>
                                          </p:spTgt>
                                        </p:tgtEl>
                                        <p:attrNameLst>
                                          <p:attrName>style.visibility</p:attrName>
                                        </p:attrNameLst>
                                      </p:cBhvr>
                                      <p:to>
                                        <p:strVal val="visible"/>
                                      </p:to>
                                    </p:set>
                                    <p:animEffect transition="in" filter="circle(in)">
                                      <p:cBhvr>
                                        <p:cTn id="12" dur="2000"/>
                                        <p:tgtEl>
                                          <p:spTgt spid="512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125">
                                            <p:txEl>
                                              <p:pRg st="6" end="6"/>
                                            </p:txEl>
                                          </p:spTgt>
                                        </p:tgtEl>
                                        <p:attrNameLst>
                                          <p:attrName>style.visibility</p:attrName>
                                        </p:attrNameLst>
                                      </p:cBhvr>
                                      <p:to>
                                        <p:strVal val="visible"/>
                                      </p:to>
                                    </p:set>
                                    <p:animEffect transition="in" filter="circle(in)">
                                      <p:cBhvr>
                                        <p:cTn id="17" dur="2000"/>
                                        <p:tgtEl>
                                          <p:spTgt spid="51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078BAEDC-3DED-4E09-ADA4-0630B0D0BFD1}"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614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EAF8956-C038-441A-97A9-C2A3CE107735}" type="slidenum">
              <a:rPr lang="en-US" altLang="en-US" smtClean="0">
                <a:solidFill>
                  <a:srgbClr val="000000"/>
                </a:solidFill>
                <a:latin typeface="Arial" charset="0"/>
              </a:rPr>
              <a:pPr/>
              <a:t>6</a:t>
            </a:fld>
            <a:endParaRPr lang="en-US" altLang="en-US" smtClean="0">
              <a:solidFill>
                <a:srgbClr val="000000"/>
              </a:solidFill>
              <a:latin typeface="Arial" charset="0"/>
            </a:endParaRPr>
          </a:p>
        </p:txBody>
      </p:sp>
      <p:sp>
        <p:nvSpPr>
          <p:cNvPr id="6148" name="Rectangle 2"/>
          <p:cNvSpPr>
            <a:spLocks noGrp="1" noChangeArrowheads="1"/>
          </p:cNvSpPr>
          <p:nvPr>
            <p:ph type="title"/>
          </p:nvPr>
        </p:nvSpPr>
        <p:spPr>
          <a:xfrm>
            <a:off x="1981200" y="533400"/>
            <a:ext cx="8229600" cy="914400"/>
          </a:xfrm>
        </p:spPr>
        <p:txBody>
          <a:bodyPr/>
          <a:lstStyle/>
          <a:p>
            <a:pPr eaLnBrk="1" hangingPunct="1"/>
            <a:r>
              <a:rPr lang="en-US" altLang="en-US" sz="2400"/>
              <a:t>Background</a:t>
            </a:r>
            <a:r>
              <a:rPr lang="en-US" altLang="en-US" sz="3200"/>
              <a:t> </a:t>
            </a:r>
          </a:p>
        </p:txBody>
      </p:sp>
      <p:sp>
        <p:nvSpPr>
          <p:cNvPr id="6149" name="Rectangle 3"/>
          <p:cNvSpPr>
            <a:spLocks noGrp="1" noChangeArrowheads="1"/>
          </p:cNvSpPr>
          <p:nvPr>
            <p:ph type="body" idx="1"/>
          </p:nvPr>
        </p:nvSpPr>
        <p:spPr>
          <a:xfrm>
            <a:off x="2057400" y="1828801"/>
            <a:ext cx="8153400" cy="4225925"/>
          </a:xfrm>
        </p:spPr>
        <p:txBody>
          <a:bodyPr/>
          <a:lstStyle/>
          <a:p>
            <a:pPr eaLnBrk="1" hangingPunct="1">
              <a:lnSpc>
                <a:spcPct val="90000"/>
              </a:lnSpc>
              <a:spcBef>
                <a:spcPct val="0"/>
              </a:spcBef>
              <a:spcAft>
                <a:spcPct val="25000"/>
              </a:spcAft>
              <a:buSzTx/>
              <a:buFont typeface="Wingdings" pitchFamily="2" charset="2"/>
              <a:buNone/>
            </a:pPr>
            <a:r>
              <a:rPr lang="en-US" altLang="en-US" sz="2000"/>
              <a:t>	What are the benefits of applying Support Packs and the process itself?</a:t>
            </a:r>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successfully file its year end tax returns (W2s, 1099s, 1042s).</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MIT will be able to apply future regulatory changes with minimal interruption.</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is an opportunity to keep all functional areas current.</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adheres to SAP’s support recommendations.</a:t>
            </a:r>
          </a:p>
          <a:p>
            <a:pPr lvl="1" eaLnBrk="1" hangingPunct="1">
              <a:lnSpc>
                <a:spcPct val="90000"/>
              </a:lnSpc>
              <a:spcBef>
                <a:spcPct val="0"/>
              </a:spcBef>
              <a:spcAft>
                <a:spcPct val="25000"/>
              </a:spcAft>
              <a:buClr>
                <a:schemeClr val="bg2"/>
              </a:buClr>
              <a:buSzTx/>
              <a:buFont typeface="Wingdings" pitchFamily="2" charset="2"/>
              <a:buChar char="v"/>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It provides a solid organizational exercise in testing.</a:t>
            </a:r>
          </a:p>
          <a:p>
            <a:pPr lvl="1" eaLnBrk="1" hangingPunct="1">
              <a:lnSpc>
                <a:spcPct val="90000"/>
              </a:lnSpc>
              <a:spcBef>
                <a:spcPct val="0"/>
              </a:spcBef>
              <a:spcAft>
                <a:spcPct val="25000"/>
              </a:spcAft>
              <a:buClr>
                <a:schemeClr val="bg2"/>
              </a:buClr>
              <a:buSzTx/>
              <a:buFont typeface="Wingdings" pitchFamily="2" charset="2"/>
              <a:buNone/>
            </a:pPr>
            <a:endParaRPr lang="en-US" altLang="en-US" sz="1600"/>
          </a:p>
          <a:p>
            <a:pPr lvl="1" eaLnBrk="1" hangingPunct="1">
              <a:lnSpc>
                <a:spcPct val="90000"/>
              </a:lnSpc>
              <a:spcBef>
                <a:spcPct val="0"/>
              </a:spcBef>
              <a:spcAft>
                <a:spcPct val="25000"/>
              </a:spcAft>
              <a:buClr>
                <a:schemeClr val="bg2"/>
              </a:buClr>
              <a:buSzTx/>
              <a:buFont typeface="Wingdings" pitchFamily="2" charset="2"/>
              <a:buChar char="v"/>
            </a:pPr>
            <a:r>
              <a:rPr lang="en-US" altLang="en-US" sz="1600"/>
              <a:t>Ensures up to date test scripts for chosen transaction.</a:t>
            </a:r>
          </a:p>
        </p:txBody>
      </p:sp>
    </p:spTree>
    <p:extLst>
      <p:ext uri="{BB962C8B-B14F-4D97-AF65-F5344CB8AC3E}">
        <p14:creationId xmlns:p14="http://schemas.microsoft.com/office/powerpoint/2010/main" val="3735696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5BC889-971B-47B2-89B3-42EACCB6E83B}"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717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48E83B8C-4F87-4381-AA7B-9B4BD26969C4}" type="slidenum">
              <a:rPr lang="en-US" altLang="en-US" smtClean="0">
                <a:solidFill>
                  <a:srgbClr val="000000"/>
                </a:solidFill>
                <a:latin typeface="Arial" charset="0"/>
              </a:rPr>
              <a:pPr/>
              <a:t>7</a:t>
            </a:fld>
            <a:endParaRPr lang="en-US" altLang="en-US" smtClean="0">
              <a:solidFill>
                <a:srgbClr val="000000"/>
              </a:solidFill>
              <a:latin typeface="Arial" charset="0"/>
            </a:endParaRPr>
          </a:p>
        </p:txBody>
      </p:sp>
      <p:sp>
        <p:nvSpPr>
          <p:cNvPr id="7172" name="Rectangle 2"/>
          <p:cNvSpPr>
            <a:spLocks noGrp="1" noChangeArrowheads="1"/>
          </p:cNvSpPr>
          <p:nvPr>
            <p:ph type="title"/>
          </p:nvPr>
        </p:nvSpPr>
        <p:spPr/>
        <p:txBody>
          <a:bodyPr/>
          <a:lstStyle/>
          <a:p>
            <a:pPr eaLnBrk="1" hangingPunct="1"/>
            <a:r>
              <a:rPr lang="en-US" altLang="en-US" sz="2800"/>
              <a:t>Project Organization</a:t>
            </a:r>
          </a:p>
        </p:txBody>
      </p:sp>
      <p:sp>
        <p:nvSpPr>
          <p:cNvPr id="7173" name="Rectangle 3"/>
          <p:cNvSpPr>
            <a:spLocks noGrp="1" noChangeArrowheads="1"/>
          </p:cNvSpPr>
          <p:nvPr>
            <p:ph type="body" idx="1"/>
          </p:nvPr>
        </p:nvSpPr>
        <p:spPr/>
        <p:txBody>
          <a:bodyPr/>
          <a:lstStyle/>
          <a:p>
            <a:pPr eaLnBrk="1" hangingPunct="1">
              <a:lnSpc>
                <a:spcPct val="90000"/>
              </a:lnSpc>
              <a:spcBef>
                <a:spcPct val="25000"/>
              </a:spcBef>
              <a:buFont typeface="Wingdings" pitchFamily="2" charset="2"/>
              <a:buChar char="q"/>
            </a:pPr>
            <a:r>
              <a:rPr lang="en-US" altLang="en-US" sz="2000" b="1" dirty="0" smtClean="0"/>
              <a:t>Communication</a:t>
            </a:r>
            <a:endParaRPr lang="en-US" altLang="en-US" sz="2000" b="1" dirty="0"/>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smtClean="0"/>
              <a:t>Planning</a:t>
            </a:r>
            <a:endParaRPr lang="en-US" altLang="en-US" sz="2000" b="1" dirty="0"/>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Support Pack Technical Application</a:t>
            </a:r>
          </a:p>
          <a:p>
            <a:pPr eaLnBrk="1" hangingPunct="1">
              <a:lnSpc>
                <a:spcPct val="90000"/>
              </a:lnSpc>
              <a:spcBef>
                <a:spcPct val="25000"/>
              </a:spcBef>
              <a:buFont typeface="Wingdings" pitchFamily="2" charset="2"/>
              <a:buNone/>
            </a:pPr>
            <a:endParaRPr lang="en-US" altLang="en-US" sz="2000" b="1" dirty="0"/>
          </a:p>
          <a:p>
            <a:pPr eaLnBrk="1" hangingPunct="1">
              <a:lnSpc>
                <a:spcPct val="90000"/>
              </a:lnSpc>
              <a:spcBef>
                <a:spcPct val="25000"/>
              </a:spcBef>
              <a:buFont typeface="Wingdings" pitchFamily="2" charset="2"/>
              <a:buChar char="q"/>
            </a:pPr>
            <a:r>
              <a:rPr lang="en-US" altLang="en-US" sz="2000" b="1" dirty="0"/>
              <a:t>Testing</a:t>
            </a:r>
          </a:p>
          <a:p>
            <a:pPr eaLnBrk="1" hangingPunct="1">
              <a:lnSpc>
                <a:spcPct val="90000"/>
              </a:lnSpc>
              <a:spcBef>
                <a:spcPct val="25000"/>
              </a:spcBef>
              <a:buFont typeface="Wingdings" pitchFamily="2" charset="2"/>
              <a:buChar char="q"/>
            </a:pPr>
            <a:endParaRPr lang="en-US" altLang="en-US" sz="2000" b="1" dirty="0"/>
          </a:p>
          <a:p>
            <a:pPr eaLnBrk="1" hangingPunct="1">
              <a:lnSpc>
                <a:spcPct val="90000"/>
              </a:lnSpc>
              <a:spcBef>
                <a:spcPct val="25000"/>
              </a:spcBef>
              <a:buFont typeface="Wingdings" pitchFamily="2" charset="2"/>
              <a:buChar char="q"/>
            </a:pPr>
            <a:r>
              <a:rPr lang="en-US" altLang="en-US" sz="2000" b="1" dirty="0"/>
              <a:t>Go-live</a:t>
            </a:r>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a:p>
            <a:pPr eaLnBrk="1" hangingPunct="1">
              <a:lnSpc>
                <a:spcPct val="90000"/>
              </a:lnSpc>
              <a:spcBef>
                <a:spcPct val="25000"/>
              </a:spcBef>
              <a:buFont typeface="Wingdings" pitchFamily="2" charset="2"/>
              <a:buNone/>
            </a:pPr>
            <a:endParaRPr lang="en-US" altLang="en-US" sz="1800" b="1" dirty="0"/>
          </a:p>
        </p:txBody>
      </p:sp>
    </p:spTree>
    <p:extLst>
      <p:ext uri="{BB962C8B-B14F-4D97-AF65-F5344CB8AC3E}">
        <p14:creationId xmlns:p14="http://schemas.microsoft.com/office/powerpoint/2010/main" val="3456574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57BC5052-0AEF-45EE-BA74-03BF70B9FBF9}"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819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9E278FC3-FF20-47E4-B5CE-35386F03F911}" type="slidenum">
              <a:rPr lang="en-US" altLang="en-US" smtClean="0">
                <a:solidFill>
                  <a:srgbClr val="000000"/>
                </a:solidFill>
                <a:latin typeface="Arial" charset="0"/>
              </a:rPr>
              <a:pPr/>
              <a:t>8</a:t>
            </a:fld>
            <a:endParaRPr lang="en-US" altLang="en-US" smtClean="0">
              <a:solidFill>
                <a:srgbClr val="000000"/>
              </a:solidFill>
              <a:latin typeface="Arial" charset="0"/>
            </a:endParaRPr>
          </a:p>
        </p:txBody>
      </p:sp>
      <p:sp>
        <p:nvSpPr>
          <p:cNvPr id="8196" name="Rectangle 2"/>
          <p:cNvSpPr>
            <a:spLocks noGrp="1" noChangeArrowheads="1"/>
          </p:cNvSpPr>
          <p:nvPr>
            <p:ph type="title"/>
          </p:nvPr>
        </p:nvSpPr>
        <p:spPr/>
        <p:txBody>
          <a:bodyPr/>
          <a:lstStyle/>
          <a:p>
            <a:pPr eaLnBrk="1" hangingPunct="1"/>
            <a:r>
              <a:rPr lang="en-US" altLang="en-US" sz="2800"/>
              <a:t>Project Organization</a:t>
            </a:r>
          </a:p>
        </p:txBody>
      </p:sp>
      <p:sp>
        <p:nvSpPr>
          <p:cNvPr id="8197" name="Rectangle 3"/>
          <p:cNvSpPr>
            <a:spLocks noGrp="1" noChangeArrowheads="1"/>
          </p:cNvSpPr>
          <p:nvPr>
            <p:ph type="body" idx="1"/>
          </p:nvPr>
        </p:nvSpPr>
        <p:spPr>
          <a:xfrm>
            <a:off x="1981200" y="1870076"/>
            <a:ext cx="8229600" cy="4302125"/>
          </a:xfrm>
        </p:spPr>
        <p:txBody>
          <a:bodyPr/>
          <a:lstStyle/>
          <a:p>
            <a:pPr eaLnBrk="1" hangingPunct="1">
              <a:lnSpc>
                <a:spcPct val="90000"/>
              </a:lnSpc>
              <a:spcBef>
                <a:spcPct val="25000"/>
              </a:spcBef>
              <a:buFont typeface="Wingdings" pitchFamily="2" charset="2"/>
              <a:buNone/>
            </a:pPr>
            <a:r>
              <a:rPr lang="en-US" altLang="en-US" sz="1800" b="1" dirty="0"/>
              <a:t>Communication</a:t>
            </a:r>
          </a:p>
          <a:p>
            <a:pPr lvl="1" eaLnBrk="1" hangingPunct="1">
              <a:lnSpc>
                <a:spcPct val="90000"/>
              </a:lnSpc>
              <a:spcBef>
                <a:spcPct val="25000"/>
              </a:spcBef>
              <a:buFont typeface="Wingdings" pitchFamily="2" charset="2"/>
              <a:buChar char="v"/>
            </a:pPr>
            <a:r>
              <a:rPr lang="en-US" altLang="en-US" sz="1600" dirty="0"/>
              <a:t>Project Kickoff Meetings</a:t>
            </a:r>
          </a:p>
          <a:p>
            <a:pPr lvl="2" eaLnBrk="1" hangingPunct="1">
              <a:lnSpc>
                <a:spcPct val="90000"/>
              </a:lnSpc>
              <a:spcBef>
                <a:spcPct val="25000"/>
              </a:spcBef>
              <a:buFont typeface="Wingdings" pitchFamily="2" charset="2"/>
              <a:buChar char="Ø"/>
            </a:pPr>
            <a:r>
              <a:rPr lang="en-US" altLang="en-US" sz="1400" dirty="0"/>
              <a:t>Steering Committee – </a:t>
            </a:r>
            <a:r>
              <a:rPr lang="en-US" altLang="en-US" sz="1400" dirty="0" smtClean="0"/>
              <a:t>9/22</a:t>
            </a:r>
            <a:endParaRPr lang="en-US" altLang="en-US" sz="1400" dirty="0"/>
          </a:p>
          <a:p>
            <a:pPr lvl="2" eaLnBrk="1" hangingPunct="1">
              <a:lnSpc>
                <a:spcPct val="90000"/>
              </a:lnSpc>
              <a:spcBef>
                <a:spcPct val="25000"/>
              </a:spcBef>
              <a:buFont typeface="Wingdings" pitchFamily="2" charset="2"/>
              <a:buChar char="Ø"/>
            </a:pPr>
            <a:r>
              <a:rPr lang="en-US" altLang="en-US" sz="1400" dirty="0"/>
              <a:t>IS&amp;T – Core Team &amp; Extended Team –  </a:t>
            </a:r>
            <a:r>
              <a:rPr lang="en-US" altLang="en-US" sz="1400" dirty="0" smtClean="0"/>
              <a:t>9/28</a:t>
            </a:r>
            <a:endParaRPr lang="en-US" altLang="en-US" sz="1400" dirty="0"/>
          </a:p>
          <a:p>
            <a:pPr lvl="2" eaLnBrk="1" hangingPunct="1">
              <a:lnSpc>
                <a:spcPct val="90000"/>
              </a:lnSpc>
              <a:spcBef>
                <a:spcPct val="25000"/>
              </a:spcBef>
              <a:buFont typeface="Wingdings" pitchFamily="2" charset="2"/>
              <a:buChar char="Ø"/>
            </a:pPr>
            <a:r>
              <a:rPr lang="en-US" altLang="en-US" sz="1400" dirty="0" err="1"/>
              <a:t>SAPbiz</a:t>
            </a:r>
            <a:r>
              <a:rPr lang="en-US" altLang="en-US" sz="1400" dirty="0"/>
              <a:t> – </a:t>
            </a:r>
            <a:r>
              <a:rPr lang="en-US" altLang="en-US" sz="1400" dirty="0" smtClean="0"/>
              <a:t>10/04</a:t>
            </a:r>
            <a:endParaRPr lang="en-US" altLang="en-US" sz="1400" dirty="0"/>
          </a:p>
          <a:p>
            <a:pPr lvl="1" eaLnBrk="1" hangingPunct="1">
              <a:lnSpc>
                <a:spcPct val="90000"/>
              </a:lnSpc>
              <a:spcBef>
                <a:spcPct val="25000"/>
              </a:spcBef>
              <a:buFont typeface="Wingdings" pitchFamily="2" charset="2"/>
              <a:buChar char="v"/>
            </a:pPr>
            <a:r>
              <a:rPr lang="en-US" altLang="en-US" sz="1600" dirty="0"/>
              <a:t>Monthly Meetings</a:t>
            </a:r>
          </a:p>
          <a:p>
            <a:pPr lvl="2" eaLnBrk="1" hangingPunct="1">
              <a:lnSpc>
                <a:spcPct val="90000"/>
              </a:lnSpc>
              <a:spcBef>
                <a:spcPct val="25000"/>
              </a:spcBef>
              <a:buFont typeface="Wingdings" pitchFamily="2" charset="2"/>
              <a:buChar char="Ø"/>
            </a:pPr>
            <a:r>
              <a:rPr lang="en-US" altLang="en-US" sz="1400" dirty="0"/>
              <a:t>Steering Committee</a:t>
            </a:r>
          </a:p>
          <a:p>
            <a:pPr lvl="2" eaLnBrk="1" hangingPunct="1">
              <a:lnSpc>
                <a:spcPct val="90000"/>
              </a:lnSpc>
              <a:spcBef>
                <a:spcPct val="25000"/>
              </a:spcBef>
              <a:buFont typeface="Wingdings" pitchFamily="2" charset="2"/>
              <a:buChar char="Ø"/>
            </a:pPr>
            <a:r>
              <a:rPr lang="en-US" altLang="en-US" sz="1400" dirty="0" err="1"/>
              <a:t>SAPbiz</a:t>
            </a:r>
            <a:endParaRPr lang="en-US" altLang="en-US" sz="1400" dirty="0"/>
          </a:p>
          <a:p>
            <a:pPr lvl="1" eaLnBrk="1" hangingPunct="1">
              <a:lnSpc>
                <a:spcPct val="90000"/>
              </a:lnSpc>
              <a:spcBef>
                <a:spcPct val="25000"/>
              </a:spcBef>
              <a:buFont typeface="Wingdings" pitchFamily="2" charset="2"/>
              <a:buChar char="v"/>
            </a:pPr>
            <a:r>
              <a:rPr lang="en-US" altLang="en-US" sz="1600" dirty="0"/>
              <a:t>Weekly Meetings</a:t>
            </a:r>
          </a:p>
          <a:p>
            <a:pPr lvl="2" eaLnBrk="1" hangingPunct="1">
              <a:lnSpc>
                <a:spcPct val="90000"/>
              </a:lnSpc>
              <a:spcBef>
                <a:spcPct val="25000"/>
              </a:spcBef>
              <a:buFont typeface="Wingdings" pitchFamily="2" charset="2"/>
              <a:buChar char="Ø"/>
            </a:pPr>
            <a:r>
              <a:rPr lang="en-US" altLang="en-US" sz="1400" dirty="0" smtClean="0"/>
              <a:t>HEC/R3 </a:t>
            </a:r>
            <a:r>
              <a:rPr lang="en-US" altLang="en-US" sz="1400" dirty="0"/>
              <a:t>Team</a:t>
            </a:r>
          </a:p>
          <a:p>
            <a:pPr lvl="2" eaLnBrk="1" hangingPunct="1">
              <a:lnSpc>
                <a:spcPct val="90000"/>
              </a:lnSpc>
              <a:spcBef>
                <a:spcPct val="25000"/>
              </a:spcBef>
              <a:buFont typeface="Wingdings" pitchFamily="2" charset="2"/>
              <a:buChar char="Ø"/>
            </a:pPr>
            <a:r>
              <a:rPr lang="en-US" altLang="en-US" sz="1400" dirty="0"/>
              <a:t>Test </a:t>
            </a:r>
            <a:r>
              <a:rPr lang="en-US" altLang="en-US" sz="1400" dirty="0" smtClean="0"/>
              <a:t>Coordinating </a:t>
            </a:r>
            <a:r>
              <a:rPr lang="en-US" altLang="en-US" sz="1400" dirty="0"/>
              <a:t>- Business  &amp; IS&amp;T</a:t>
            </a:r>
          </a:p>
          <a:p>
            <a:pPr lvl="1" eaLnBrk="1" hangingPunct="1">
              <a:lnSpc>
                <a:spcPct val="90000"/>
              </a:lnSpc>
              <a:spcBef>
                <a:spcPct val="25000"/>
              </a:spcBef>
              <a:buFont typeface="Wingdings" pitchFamily="2" charset="2"/>
              <a:buChar char="v"/>
            </a:pPr>
            <a:r>
              <a:rPr lang="en-US" altLang="en-US" sz="1600" dirty="0"/>
              <a:t>Email lists</a:t>
            </a:r>
          </a:p>
          <a:p>
            <a:pPr lvl="1" eaLnBrk="1" hangingPunct="1">
              <a:lnSpc>
                <a:spcPct val="90000"/>
              </a:lnSpc>
              <a:spcBef>
                <a:spcPct val="25000"/>
              </a:spcBef>
              <a:buFont typeface="Wingdings" pitchFamily="2" charset="2"/>
              <a:buChar char="v"/>
            </a:pPr>
            <a:r>
              <a:rPr lang="en-US" altLang="en-US" sz="1600" dirty="0"/>
              <a:t>Project </a:t>
            </a:r>
            <a:r>
              <a:rPr lang="en-US" altLang="en-US" sz="1600" dirty="0" smtClean="0"/>
              <a:t>wiki</a:t>
            </a:r>
            <a:endParaRPr lang="en-US" altLang="en-US" sz="1100" b="1" dirty="0" smtClean="0">
              <a:solidFill>
                <a:srgbClr val="002060"/>
              </a:solidFill>
            </a:endParaRPr>
          </a:p>
          <a:p>
            <a:pPr lvl="2" eaLnBrk="1" hangingPunct="1">
              <a:lnSpc>
                <a:spcPct val="90000"/>
              </a:lnSpc>
              <a:spcBef>
                <a:spcPct val="25000"/>
              </a:spcBef>
              <a:buFont typeface="Wingdings" pitchFamily="2" charset="2"/>
              <a:buChar char="Ø"/>
            </a:pPr>
            <a:r>
              <a:rPr lang="en-US" altLang="en-US" sz="1100" b="1" dirty="0" smtClean="0">
                <a:solidFill>
                  <a:srgbClr val="002060"/>
                </a:solidFill>
                <a:hlinkClick r:id="rId3"/>
              </a:rPr>
              <a:t>https://wikis.mit.edu/confluence/display/sapscripts/2017+Year+End+SAP+Support+Pack+Project</a:t>
            </a:r>
            <a:endParaRPr lang="en-US" altLang="en-US" sz="1100" b="1" dirty="0">
              <a:solidFill>
                <a:srgbClr val="002060"/>
              </a:solidFill>
            </a:endParaRPr>
          </a:p>
          <a:p>
            <a:pPr lvl="2" eaLnBrk="1" hangingPunct="1">
              <a:lnSpc>
                <a:spcPct val="90000"/>
              </a:lnSpc>
              <a:spcBef>
                <a:spcPct val="25000"/>
              </a:spcBef>
              <a:buFont typeface="Wingdings" pitchFamily="2" charset="2"/>
              <a:buChar char="Ø"/>
            </a:pPr>
            <a:r>
              <a:rPr lang="en-US" altLang="en-US" sz="1100" b="1" dirty="0">
                <a:solidFill>
                  <a:srgbClr val="002060"/>
                </a:solidFill>
              </a:rPr>
              <a:t>Contains project plans, test plans, general information, </a:t>
            </a:r>
            <a:r>
              <a:rPr lang="en-US" altLang="en-US" sz="1100" b="1" dirty="0" err="1">
                <a:solidFill>
                  <a:srgbClr val="002060"/>
                </a:solidFill>
              </a:rPr>
              <a:t>etc</a:t>
            </a:r>
            <a:r>
              <a:rPr lang="en-US" altLang="en-US" sz="1100" b="1" dirty="0">
                <a:solidFill>
                  <a:srgbClr val="002060"/>
                </a:solidFill>
              </a:rPr>
              <a:t> …; great source – use it!</a:t>
            </a:r>
          </a:p>
          <a:p>
            <a:pPr lvl="2" eaLnBrk="1" hangingPunct="1">
              <a:lnSpc>
                <a:spcPct val="90000"/>
              </a:lnSpc>
              <a:spcBef>
                <a:spcPct val="25000"/>
              </a:spcBef>
              <a:buFont typeface="Wingdings" pitchFamily="2" charset="2"/>
              <a:buChar char="Ø"/>
            </a:pPr>
            <a:r>
              <a:rPr lang="en-US" altLang="en-US" sz="1100" b="1" dirty="0">
                <a:solidFill>
                  <a:srgbClr val="002060"/>
                </a:solidFill>
              </a:rPr>
              <a:t>Don’t have access please contact </a:t>
            </a:r>
            <a:r>
              <a:rPr lang="en-US" altLang="en-US" sz="1100" b="1" dirty="0" smtClean="0">
                <a:solidFill>
                  <a:srgbClr val="002060"/>
                </a:solidFill>
              </a:rPr>
              <a:t>Frank Quern (fquern@mit.edu</a:t>
            </a:r>
            <a:r>
              <a:rPr lang="en-US" altLang="en-US" sz="1100" b="1" dirty="0">
                <a:solidFill>
                  <a:srgbClr val="002060"/>
                </a:solidFill>
              </a:rPr>
              <a:t>) </a:t>
            </a:r>
          </a:p>
        </p:txBody>
      </p:sp>
    </p:spTree>
    <p:extLst>
      <p:ext uri="{BB962C8B-B14F-4D97-AF65-F5344CB8AC3E}">
        <p14:creationId xmlns:p14="http://schemas.microsoft.com/office/powerpoint/2010/main" val="276863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C26693E4-5C84-45DE-B20D-52744DC25A67}" type="datetime1">
              <a:rPr lang="en-US" altLang="en-US" smtClean="0">
                <a:solidFill>
                  <a:srgbClr val="000000"/>
                </a:solidFill>
                <a:latin typeface="Arial" charset="0"/>
              </a:rPr>
              <a:pPr/>
              <a:t>9/27/2017</a:t>
            </a:fld>
            <a:endParaRPr lang="en-US" altLang="en-US" smtClean="0">
              <a:solidFill>
                <a:srgbClr val="000000"/>
              </a:solidFill>
              <a:latin typeface="Arial" charset="0"/>
            </a:endParaRPr>
          </a:p>
        </p:txBody>
      </p:sp>
      <p:sp>
        <p:nvSpPr>
          <p:cNvPr id="92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fld id="{21EA1AD5-DE08-4026-921E-B5C61A4F91AD}" type="slidenum">
              <a:rPr lang="en-US" altLang="en-US" smtClean="0">
                <a:solidFill>
                  <a:srgbClr val="000000"/>
                </a:solidFill>
                <a:latin typeface="Arial" charset="0"/>
              </a:rPr>
              <a:pPr/>
              <a:t>9</a:t>
            </a:fld>
            <a:endParaRPr lang="en-US" altLang="en-US" smtClean="0">
              <a:solidFill>
                <a:srgbClr val="000000"/>
              </a:solidFill>
              <a:latin typeface="Arial" charset="0"/>
            </a:endParaRPr>
          </a:p>
        </p:txBody>
      </p:sp>
      <p:sp>
        <p:nvSpPr>
          <p:cNvPr id="9220" name="Rectangle 2"/>
          <p:cNvSpPr>
            <a:spLocks noGrp="1" noChangeArrowheads="1"/>
          </p:cNvSpPr>
          <p:nvPr>
            <p:ph type="title"/>
          </p:nvPr>
        </p:nvSpPr>
        <p:spPr/>
        <p:txBody>
          <a:bodyPr/>
          <a:lstStyle/>
          <a:p>
            <a:pPr eaLnBrk="1" hangingPunct="1">
              <a:lnSpc>
                <a:spcPct val="90000"/>
              </a:lnSpc>
            </a:pPr>
            <a:r>
              <a:rPr lang="en-US" altLang="en-US" sz="3200" dirty="0" smtClean="0"/>
              <a:t>Planning</a:t>
            </a:r>
            <a:endParaRPr lang="en-US" altLang="en-US" sz="3200" dirty="0"/>
          </a:p>
        </p:txBody>
      </p:sp>
      <p:sp>
        <p:nvSpPr>
          <p:cNvPr id="9221" name="Rectangle 3"/>
          <p:cNvSpPr>
            <a:spLocks noGrp="1" noChangeArrowheads="1"/>
          </p:cNvSpPr>
          <p:nvPr>
            <p:ph type="body" idx="1"/>
          </p:nvPr>
        </p:nvSpPr>
        <p:spPr/>
        <p:txBody>
          <a:bodyPr/>
          <a:lstStyle/>
          <a:p>
            <a:pPr eaLnBrk="1" hangingPunct="1">
              <a:buFont typeface="Wingdings" pitchFamily="2" charset="2"/>
              <a:buNone/>
            </a:pPr>
            <a:r>
              <a:rPr lang="en-US" altLang="en-US" sz="2000" dirty="0"/>
              <a:t>Lets jump to the project wiki </a:t>
            </a:r>
            <a:r>
              <a:rPr lang="en-US" altLang="en-US" sz="2000" dirty="0" smtClean="0"/>
              <a:t>…</a:t>
            </a:r>
          </a:p>
          <a:p>
            <a:pPr eaLnBrk="1" hangingPunct="1">
              <a:buFont typeface="Wingdings" pitchFamily="2" charset="2"/>
              <a:buNone/>
            </a:pPr>
            <a:endParaRPr lang="en-US" altLang="en-US" sz="1400" dirty="0"/>
          </a:p>
          <a:p>
            <a:pPr eaLnBrk="1" hangingPunct="1">
              <a:buFont typeface="Wingdings" pitchFamily="2" charset="2"/>
              <a:buNone/>
            </a:pPr>
            <a:r>
              <a:rPr lang="en-US" altLang="en-US" sz="1800" dirty="0"/>
              <a:t>	to look at the Team Roles &amp; </a:t>
            </a:r>
            <a:r>
              <a:rPr lang="en-US" altLang="en-US" sz="1800" dirty="0" smtClean="0"/>
              <a:t>Responsibilities</a:t>
            </a:r>
          </a:p>
          <a:p>
            <a:pPr eaLnBrk="1" hangingPunct="1">
              <a:buNone/>
            </a:pPr>
            <a:r>
              <a:rPr lang="en-US" altLang="en-US" sz="1800" dirty="0" smtClean="0"/>
              <a:t>	to </a:t>
            </a:r>
            <a:r>
              <a:rPr lang="en-US" altLang="en-US" sz="1800" dirty="0"/>
              <a:t>look at the Project </a:t>
            </a:r>
            <a:r>
              <a:rPr lang="en-US" altLang="en-US" sz="1800" dirty="0" smtClean="0"/>
              <a:t>Scope</a:t>
            </a:r>
          </a:p>
          <a:p>
            <a:pPr eaLnBrk="1" hangingPunct="1">
              <a:buNone/>
            </a:pPr>
            <a:r>
              <a:rPr lang="en-US" altLang="en-US" sz="1800" dirty="0"/>
              <a:t>	to look at the Technical </a:t>
            </a:r>
            <a:r>
              <a:rPr lang="en-US" altLang="en-US" sz="1800" dirty="0" smtClean="0"/>
              <a:t>Landscape</a:t>
            </a:r>
          </a:p>
          <a:p>
            <a:pPr eaLnBrk="1" hangingPunct="1">
              <a:buNone/>
            </a:pPr>
            <a:r>
              <a:rPr lang="en-US" altLang="en-US" sz="1800" dirty="0"/>
              <a:t>	to look at the </a:t>
            </a:r>
            <a:r>
              <a:rPr lang="en-US" altLang="en-US" sz="1800" dirty="0" smtClean="0"/>
              <a:t>Schedule</a:t>
            </a:r>
            <a:endParaRPr lang="en-US" altLang="en-US" sz="1800" dirty="0"/>
          </a:p>
          <a:p>
            <a:pPr eaLnBrk="1" hangingPunct="1">
              <a:buFont typeface="Wingdings" pitchFamily="2" charset="2"/>
              <a:buNone/>
            </a:pPr>
            <a:r>
              <a:rPr lang="en-US" altLang="en-US" sz="1800" dirty="0"/>
              <a:t>	to look at the Project Transport Management Process</a:t>
            </a:r>
          </a:p>
          <a:p>
            <a:pPr eaLnBrk="1" hangingPunct="1">
              <a:buFont typeface="Wingdings" pitchFamily="2" charset="2"/>
              <a:buNone/>
            </a:pPr>
            <a:r>
              <a:rPr lang="en-US" altLang="en-US" sz="1800" dirty="0"/>
              <a:t>	to look at the Project Testing Plan</a:t>
            </a:r>
          </a:p>
          <a:p>
            <a:pPr eaLnBrk="1" hangingPunct="1">
              <a:buFont typeface="Wingdings" pitchFamily="2" charset="2"/>
              <a:buNone/>
            </a:pPr>
            <a:r>
              <a:rPr lang="en-US" altLang="en-US" sz="1400" dirty="0"/>
              <a:t>	</a:t>
            </a:r>
            <a:endParaRPr lang="en-US" altLang="en-US" sz="1100" b="1" dirty="0" smtClean="0">
              <a:solidFill>
                <a:srgbClr val="002060"/>
              </a:solidFill>
            </a:endParaRPr>
          </a:p>
          <a:p>
            <a:pPr marL="469900" lvl="2" indent="-469900" eaLnBrk="1" hangingPunct="1">
              <a:buSzPct val="70000"/>
              <a:buNone/>
            </a:pPr>
            <a:r>
              <a:rPr lang="en-US" altLang="en-US" sz="1100" b="1" dirty="0" smtClean="0">
                <a:solidFill>
                  <a:srgbClr val="002060"/>
                </a:solidFill>
                <a:hlinkClick r:id="rId3"/>
              </a:rPr>
              <a:t>https://wikis.mit.edu/confluence/display/sapscripts/2017+Year+End+SAP+Support+Pack+Project</a:t>
            </a:r>
            <a:endParaRPr lang="en-US" altLang="en-US" sz="1100" b="1" dirty="0">
              <a:solidFill>
                <a:srgbClr val="002060"/>
              </a:solidFill>
            </a:endParaRPr>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a:p>
            <a:pPr eaLnBrk="1" hangingPunct="1">
              <a:buFont typeface="Wingdings" pitchFamily="2" charset="2"/>
              <a:buNone/>
            </a:pPr>
            <a:endParaRPr lang="en-US" altLang="en-US" sz="2000" dirty="0"/>
          </a:p>
        </p:txBody>
      </p:sp>
    </p:spTree>
    <p:extLst>
      <p:ext uri="{BB962C8B-B14F-4D97-AF65-F5344CB8AC3E}">
        <p14:creationId xmlns:p14="http://schemas.microsoft.com/office/powerpoint/2010/main" val="115400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AvantGarde"/>
        <a:ea typeface=""/>
        <a:cs typeface=""/>
      </a:majorFont>
      <a:minorFont>
        <a:latin typeface="AvantGar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297</TotalTime>
  <Words>485</Words>
  <Application>Microsoft Office PowerPoint</Application>
  <PresentationFormat>Widescreen</PresentationFormat>
  <Paragraphs>206</Paragraphs>
  <Slides>15</Slides>
  <Notes>14</Notes>
  <HiddenSlides>0</HiddenSlides>
  <MMClips>0</MMClips>
  <ScaleCrop>false</ScaleCrop>
  <HeadingPairs>
    <vt:vector size="6" baseType="variant">
      <vt:variant>
        <vt:lpstr>Fonts Used</vt:lpstr>
      </vt:variant>
      <vt:variant>
        <vt:i4>7</vt:i4>
      </vt:variant>
      <vt:variant>
        <vt:lpstr>Theme</vt:lpstr>
      </vt:variant>
      <vt:variant>
        <vt:i4>12</vt:i4>
      </vt:variant>
      <vt:variant>
        <vt:lpstr>Slide Titles</vt:lpstr>
      </vt:variant>
      <vt:variant>
        <vt:i4>15</vt:i4>
      </vt:variant>
    </vt:vector>
  </HeadingPairs>
  <TitlesOfParts>
    <vt:vector size="34" baseType="lpstr">
      <vt:lpstr>Arial</vt:lpstr>
      <vt:lpstr>AvantGarde</vt:lpstr>
      <vt:lpstr>Calibri</vt:lpstr>
      <vt:lpstr>Century Gothic</vt:lpstr>
      <vt:lpstr>Freestyle Script</vt:lpstr>
      <vt:lpstr>Times New Roman</vt:lpstr>
      <vt:lpstr>Wingdings</vt:lpstr>
      <vt:lpstr>Quadrant</vt:lpstr>
      <vt:lpstr>1_Quadrant</vt:lpstr>
      <vt:lpstr>2_Quadrant</vt:lpstr>
      <vt:lpstr>3_Quadrant</vt:lpstr>
      <vt:lpstr>4_Quadrant</vt:lpstr>
      <vt:lpstr>5_Quadrant</vt:lpstr>
      <vt:lpstr>6_Quadrant</vt:lpstr>
      <vt:lpstr>7_Quadrant</vt:lpstr>
      <vt:lpstr>8_Quadrant</vt:lpstr>
      <vt:lpstr>9_Quadrant</vt:lpstr>
      <vt:lpstr>10_Quadrant</vt:lpstr>
      <vt:lpstr>12_Quadrant</vt:lpstr>
      <vt:lpstr>Trivial Pursuits</vt:lpstr>
      <vt:lpstr> And the answers are …</vt:lpstr>
      <vt:lpstr>    </vt:lpstr>
      <vt:lpstr>Agenda</vt:lpstr>
      <vt:lpstr>Background </vt:lpstr>
      <vt:lpstr>Background </vt:lpstr>
      <vt:lpstr>Project Organization</vt:lpstr>
      <vt:lpstr>Project Organization</vt:lpstr>
      <vt:lpstr>Planning</vt:lpstr>
      <vt:lpstr>Other Non-SP Projects</vt:lpstr>
      <vt:lpstr>Project Risks</vt:lpstr>
      <vt:lpstr>Important Dates</vt:lpstr>
      <vt:lpstr>Next Steps</vt:lpstr>
      <vt:lpstr>PowerPoint Presentation</vt:lpstr>
      <vt:lpstr>Questions?</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Quern</dc:creator>
  <cp:lastModifiedBy>Frank Quern</cp:lastModifiedBy>
  <cp:revision>66</cp:revision>
  <dcterms:created xsi:type="dcterms:W3CDTF">2013-09-23T00:32:24Z</dcterms:created>
  <dcterms:modified xsi:type="dcterms:W3CDTF">2017-09-28T02:17:12Z</dcterms:modified>
</cp:coreProperties>
</file>