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Lst>
  <p:notesMasterIdLst>
    <p:notesMasterId r:id="rId24"/>
  </p:notesMasterIdLst>
  <p:sldIdLst>
    <p:sldId id="258" r:id="rId12"/>
    <p:sldId id="260" r:id="rId13"/>
    <p:sldId id="262" r:id="rId14"/>
    <p:sldId id="263" r:id="rId15"/>
    <p:sldId id="264" r:id="rId16"/>
    <p:sldId id="265" r:id="rId17"/>
    <p:sldId id="266" r:id="rId18"/>
    <p:sldId id="267" r:id="rId19"/>
    <p:sldId id="268" r:id="rId20"/>
    <p:sldId id="269" r:id="rId21"/>
    <p:sldId id="270"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4" d="100"/>
          <a:sy n="74" d="100"/>
        </p:scale>
        <p:origin x="53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2</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21463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hyperlink" Target="https://wikis.mit.edu/confluence/display/sapscripts/2017+Year+End+SAP+Support+Pack+Project" TargetMode="External"/><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3" Type="http://schemas.openxmlformats.org/officeDocument/2006/relationships/hyperlink" Target="https://wikis.mit.edu/confluence/display/sapscripts/2017+Year+End+SAP+Support+Pack+Project" TargetMode="External"/><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22, 2017</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2017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Steering Committee</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pic>
        <p:nvPicPr>
          <p:cNvPr id="3" name="Content Placeholder 2"/>
          <p:cNvPicPr>
            <a:picLocks noGrp="1" noChangeAspect="1"/>
          </p:cNvPicPr>
          <p:nvPr>
            <p:ph idx="1"/>
          </p:nvPr>
        </p:nvPicPr>
        <p:blipFill>
          <a:blip r:embed="rId3"/>
          <a:stretch>
            <a:fillRect/>
          </a:stretch>
        </p:blipFill>
        <p:spPr>
          <a:xfrm>
            <a:off x="609601" y="1813730"/>
            <a:ext cx="10082212" cy="3980645"/>
          </a:xfrm>
          <a:prstGeom prst="rect">
            <a:avLst/>
          </a:prstGeom>
        </p:spPr>
      </p:pic>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a:t>Finish System changes currently in the pipeline</a:t>
            </a:r>
          </a:p>
          <a:p>
            <a:pPr lvl="1" eaLnBrk="1" hangingPunct="1">
              <a:buClr>
                <a:schemeClr val="bg2"/>
              </a:buClr>
              <a:buSzPct val="90000"/>
              <a:buFont typeface="Wingdings" pitchFamily="2" charset="2"/>
              <a:buChar char="q"/>
            </a:pPr>
            <a:r>
              <a:rPr lang="en-US" altLang="en-US" sz="2000" dirty="0"/>
              <a:t>Unit test </a:t>
            </a:r>
            <a:r>
              <a:rPr lang="en-US" altLang="en-US" sz="2000" dirty="0" smtClean="0"/>
              <a:t>Spreadsheet</a:t>
            </a:r>
            <a:endParaRPr lang="en-US" altLang="en-US" sz="2000" dirty="0"/>
          </a:p>
          <a:p>
            <a:pPr lvl="1" eaLnBrk="1" hangingPunct="1">
              <a:buClr>
                <a:schemeClr val="bg2"/>
              </a:buClr>
              <a:buSzPct val="90000"/>
              <a:buFont typeface="Wingdings" pitchFamily="2" charset="2"/>
              <a:buChar char="q"/>
            </a:pPr>
            <a:r>
              <a:rPr lang="en-US" altLang="en-US" sz="2000" dirty="0"/>
              <a:t>Test Planning</a:t>
            </a:r>
          </a:p>
          <a:p>
            <a:pPr lvl="1" eaLnBrk="1" hangingPunct="1">
              <a:buClr>
                <a:schemeClr val="bg2"/>
              </a:buClr>
              <a:buSzPct val="90000"/>
              <a:buFont typeface="Wingdings" pitchFamily="2" charset="2"/>
              <a:buChar char="q"/>
            </a:pPr>
            <a:r>
              <a:rPr lang="en-US" altLang="en-US" sz="2000" dirty="0"/>
              <a:t>System preparation</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9/24/2017</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2</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9/22</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9/28</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10/4</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https://wikis.mit.edu/confluence/display/sapscripts/2017+Year+End+SAP+Support+Pack+Project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Frank Quern (fquern@mit.edu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a:t>	to look at the Team Roles &amp; </a:t>
            </a:r>
            <a:r>
              <a:rPr lang="en-US" altLang="en-US" sz="1400" dirty="0" smtClean="0"/>
              <a:t>Responsibilities</a:t>
            </a:r>
          </a:p>
          <a:p>
            <a:pPr eaLnBrk="1" hangingPunct="1">
              <a:buNone/>
            </a:pPr>
            <a:r>
              <a:rPr lang="en-US" altLang="en-US" sz="1400" dirty="0" smtClean="0"/>
              <a:t>	to </a:t>
            </a:r>
            <a:r>
              <a:rPr lang="en-US" altLang="en-US" sz="1400" dirty="0"/>
              <a:t>look at the Project </a:t>
            </a:r>
            <a:r>
              <a:rPr lang="en-US" altLang="en-US" sz="1400" dirty="0" smtClean="0"/>
              <a:t>Scope</a:t>
            </a:r>
          </a:p>
          <a:p>
            <a:pPr eaLnBrk="1" hangingPunct="1">
              <a:buNone/>
            </a:pPr>
            <a:r>
              <a:rPr lang="en-US" altLang="en-US" sz="1400" dirty="0"/>
              <a:t>	to look at the Technical </a:t>
            </a:r>
            <a:r>
              <a:rPr lang="en-US" altLang="en-US" sz="1400" dirty="0" smtClean="0"/>
              <a:t>Landscape</a:t>
            </a:r>
          </a:p>
          <a:p>
            <a:pPr eaLnBrk="1" hangingPunct="1">
              <a:buNone/>
            </a:pPr>
            <a:r>
              <a:rPr lang="en-US" altLang="en-US" sz="1400" dirty="0"/>
              <a:t>	to look at the </a:t>
            </a:r>
            <a:r>
              <a:rPr lang="en-US" altLang="en-US" sz="1400" dirty="0" smtClean="0"/>
              <a:t>Schedule</a:t>
            </a:r>
            <a:endParaRPr lang="en-US" altLang="en-US" sz="1400" dirty="0"/>
          </a:p>
          <a:p>
            <a:pPr eaLnBrk="1" hangingPunct="1">
              <a:buFont typeface="Wingdings" pitchFamily="2" charset="2"/>
              <a:buNone/>
            </a:pPr>
            <a:r>
              <a:rPr lang="en-US" altLang="en-US" sz="1400" dirty="0"/>
              <a:t>	to look at the Project Transport Management Process</a:t>
            </a:r>
          </a:p>
          <a:p>
            <a:pPr eaLnBrk="1" hangingPunct="1">
              <a:buFont typeface="Wingdings" pitchFamily="2" charset="2"/>
              <a:buNone/>
            </a:pPr>
            <a:r>
              <a:rPr lang="en-US" altLang="en-US" sz="14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a:t>
            </a:r>
            <a:r>
              <a:rPr lang="en-US" altLang="en-US" sz="1100" b="1" dirty="0" smtClean="0">
                <a:solidFill>
                  <a:srgbClr val="002060"/>
                </a:solidFill>
                <a:hlinkClick r:id="rId3"/>
              </a:rPr>
              <a:t>wikis.mit.edu/confluence/display/sapscripts/2017+Year+End+SAP+Support+Pack+Project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a:t>Other non-support pack project work </a:t>
            </a:r>
            <a:r>
              <a:rPr lang="en-US" altLang="en-US" sz="1400" b="1" dirty="0"/>
              <a:t>(during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400" dirty="0" smtClean="0"/>
              <a:t>Facilities: COSMOS</a:t>
            </a:r>
            <a:endParaRPr lang="en-US" altLang="en-US" sz="1400" dirty="0"/>
          </a:p>
          <a:p>
            <a:pPr lvl="1" eaLnBrk="1" hangingPunct="1">
              <a:spcBef>
                <a:spcPct val="25000"/>
              </a:spcBef>
              <a:buFont typeface="Wingdings" pitchFamily="2" charset="2"/>
              <a:buChar char="v"/>
            </a:pPr>
            <a:r>
              <a:rPr lang="en-US" altLang="en-US" sz="1400" dirty="0" smtClean="0"/>
              <a:t>HR: I-9 E-Verify</a:t>
            </a:r>
          </a:p>
          <a:p>
            <a:pPr lvl="1" eaLnBrk="1" hangingPunct="1">
              <a:spcBef>
                <a:spcPct val="25000"/>
              </a:spcBef>
              <a:buFont typeface="Wingdings" pitchFamily="2" charset="2"/>
              <a:buChar char="v"/>
            </a:pPr>
            <a:r>
              <a:rPr lang="en-US" altLang="en-US" sz="1400" dirty="0" smtClean="0"/>
              <a:t>HR: Open Enrollment</a:t>
            </a:r>
            <a:endParaRPr lang="en-US" altLang="en-US" sz="1400" dirty="0"/>
          </a:p>
          <a:p>
            <a:pPr lvl="2" eaLnBrk="1" hangingPunct="1">
              <a:spcBef>
                <a:spcPct val="25000"/>
              </a:spcBef>
              <a:buFont typeface="Wingdings" pitchFamily="2" charset="2"/>
              <a:buChar char="v"/>
            </a:pPr>
            <a:endParaRPr lang="en-US" altLang="en-US" sz="1000" dirty="0"/>
          </a:p>
          <a:p>
            <a:pPr lvl="2" eaLnBrk="1" hangingPunct="1">
              <a:spcBef>
                <a:spcPct val="25000"/>
              </a:spcBef>
              <a:buFont typeface="Wingdings" pitchFamily="2" charset="2"/>
              <a:buChar char="v"/>
            </a:pPr>
            <a:endParaRPr lang="en-US" altLang="en-US" sz="1000" dirty="0"/>
          </a:p>
          <a:p>
            <a:pPr lvl="1" eaLnBrk="1" hangingPunct="1">
              <a:spcBef>
                <a:spcPct val="25000"/>
              </a:spcBef>
              <a:buFont typeface="Wingdings" pitchFamily="2" charset="2"/>
              <a:buChar char="v"/>
            </a:pPr>
            <a:r>
              <a:rPr lang="en-US" altLang="en-US" sz="1400" dirty="0"/>
              <a:t>Other activities</a:t>
            </a:r>
            <a:endParaRPr lang="en-US" altLang="en-US" sz="1200" b="1" dirty="0"/>
          </a:p>
          <a:p>
            <a:pPr marL="909637" lvl="2" indent="0" eaLnBrk="1" hangingPunct="1">
              <a:spcBef>
                <a:spcPct val="25000"/>
              </a:spcBef>
              <a:buNone/>
            </a:pPr>
            <a:r>
              <a:rPr lang="en-US" altLang="en-US" sz="1200" b="1" dirty="0" smtClean="0"/>
              <a:t>Hana Upgrade (pre-support packs)</a:t>
            </a:r>
          </a:p>
          <a:p>
            <a:pPr marL="909637" lvl="2" indent="0" eaLnBrk="1" hangingPunct="1">
              <a:spcBef>
                <a:spcPct val="25000"/>
              </a:spcBef>
              <a:buNone/>
            </a:pPr>
            <a:r>
              <a:rPr lang="en-US" altLang="en-US" sz="1200" b="1" dirty="0" smtClean="0"/>
              <a:t>Hana Migration to new server hardware - </a:t>
            </a:r>
            <a:r>
              <a:rPr lang="en-US" altLang="en-US" sz="1200" b="1" smtClean="0"/>
              <a:t>expanded memory </a:t>
            </a:r>
            <a:r>
              <a:rPr lang="en-US" altLang="en-US" sz="1200" b="1" dirty="0" smtClean="0"/>
              <a:t>(pre-support packs)</a:t>
            </a:r>
            <a:endParaRPr lang="en-US" altLang="en-US" sz="12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29540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9/24/2017</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1200" dirty="0"/>
              <a:t>Delay in SAP Releases</a:t>
            </a:r>
          </a:p>
          <a:p>
            <a:pPr marL="471487" lvl="1" indent="0" eaLnBrk="1" hangingPunct="1">
              <a:spcBef>
                <a:spcPct val="25000"/>
              </a:spcBef>
              <a:buNone/>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r>
              <a:rPr lang="en-US" sz="1000" dirty="0" smtClean="0"/>
              <a:t>)</a:t>
            </a:r>
          </a:p>
          <a:p>
            <a:pPr lvl="2" eaLnBrk="1" hangingPunct="1">
              <a:spcBef>
                <a:spcPct val="25000"/>
              </a:spcBef>
              <a:buFont typeface="Wingdings" pitchFamily="2" charset="2"/>
              <a:buChar char="Ø"/>
              <a:defRPr/>
            </a:pPr>
            <a:r>
              <a:rPr lang="en-US" sz="1000" dirty="0" smtClean="0"/>
              <a:t>COSMOS</a:t>
            </a:r>
            <a:endParaRPr lang="en-US" sz="1000" dirty="0"/>
          </a:p>
          <a:p>
            <a:pPr marL="471487" lvl="1" indent="0" eaLnBrk="1" hangingPunct="1">
              <a:spcBef>
                <a:spcPct val="25000"/>
              </a:spcBef>
              <a:buNone/>
              <a:defRPr/>
            </a:pPr>
            <a:r>
              <a:rPr lang="en-US" sz="1000" dirty="0" smtClean="0"/>
              <a:t> </a:t>
            </a:r>
            <a:endParaRPr lang="en-US" sz="1000" dirty="0"/>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622256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335</TotalTime>
  <Words>284</Words>
  <Application>Microsoft Office PowerPoint</Application>
  <PresentationFormat>Widescreen</PresentationFormat>
  <Paragraphs>162</Paragraphs>
  <Slides>12</Slides>
  <Notes>12</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12</vt:i4>
      </vt:variant>
    </vt:vector>
  </HeadingPairs>
  <TitlesOfParts>
    <vt:vector size="29" baseType="lpstr">
      <vt:lpstr>Arial</vt:lpstr>
      <vt:lpstr>AvantGarde</vt:lpstr>
      <vt:lpstr>Calibri</vt:lpstr>
      <vt:lpstr>Century Gothic</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69</cp:revision>
  <dcterms:created xsi:type="dcterms:W3CDTF">2013-09-23T00:32:24Z</dcterms:created>
  <dcterms:modified xsi:type="dcterms:W3CDTF">2017-09-24T16:58:37Z</dcterms:modified>
</cp:coreProperties>
</file>