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97" r:id="rId2"/>
    <p:sldMasterId id="2147483728" r:id="rId3"/>
    <p:sldMasterId id="2147483759" r:id="rId4"/>
  </p:sldMasterIdLst>
  <p:notesMasterIdLst>
    <p:notesMasterId r:id="rId8"/>
  </p:notesMasterIdLst>
  <p:handoutMasterIdLst>
    <p:handoutMasterId r:id="rId9"/>
  </p:handoutMasterIdLst>
  <p:sldIdLst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E1E6"/>
    <a:srgbClr val="B8C2CC"/>
    <a:srgbClr val="40464C"/>
    <a:srgbClr val="AAFF33"/>
    <a:srgbClr val="F2F4F8"/>
    <a:srgbClr val="8B959E"/>
    <a:srgbClr val="626A73"/>
    <a:srgbClr val="212326"/>
    <a:srgbClr val="00AD00"/>
    <a:srgbClr val="004D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80327"/>
  </p:normalViewPr>
  <p:slideViewPr>
    <p:cSldViewPr snapToGrid="0">
      <p:cViewPr varScale="1">
        <p:scale>
          <a:sx n="95" d="100"/>
          <a:sy n="95" d="100"/>
        </p:scale>
        <p:origin x="234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4" d="100"/>
          <a:sy n="94" d="100"/>
        </p:scale>
        <p:origin x="4136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ie Anderson" userId="3b339d14-d94f-4399-8124-9f8ed9bf7c46" providerId="ADAL" clId="{62E70EB1-541F-4E49-A608-2525459E6585}"/>
    <pc:docChg chg="modSld">
      <pc:chgData name="Jamie Anderson" userId="3b339d14-d94f-4399-8124-9f8ed9bf7c46" providerId="ADAL" clId="{62E70EB1-541F-4E49-A608-2525459E6585}" dt="2024-06-10T18:53:22.701" v="1" actId="20577"/>
      <pc:docMkLst>
        <pc:docMk/>
      </pc:docMkLst>
      <pc:sldChg chg="modNotesTx">
        <pc:chgData name="Jamie Anderson" userId="3b339d14-d94f-4399-8124-9f8ed9bf7c46" providerId="ADAL" clId="{62E70EB1-541F-4E49-A608-2525459E6585}" dt="2024-06-10T18:53:22.701" v="1" actId="20577"/>
        <pc:sldMkLst>
          <pc:docMk/>
          <pc:sldMk cId="2817076031" sldId="25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6101180-94AE-A148-0874-34EE0A31BC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Helvetica" pitchFamily="2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70E86C-4C4E-1FDA-0154-15C7F2DABF2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B0CE46-E44A-3247-A43C-11027568704B}" type="datetimeFigureOut">
              <a:rPr lang="en-US" smtClean="0">
                <a:latin typeface="Helvetica" pitchFamily="2" charset="0"/>
              </a:rPr>
              <a:t>6/10/2024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7074C8-EEB7-E76E-099A-D0FB5B9D5E9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Helvetica" pitchFamily="2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E9CA0-3796-0BD4-664E-618D04C165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6831F2-AF4E-BB4C-A8EF-42238C76ABA6}" type="slidenum">
              <a:rPr lang="en-US" smtClean="0">
                <a:latin typeface="Helvetica" pitchFamily="2" charset="0"/>
              </a:rPr>
              <a:t>‹#›</a:t>
            </a:fld>
            <a:endParaRPr lang="en-US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3330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79D00-1CDF-434B-8F0A-8ED0A64E848E}" type="datetimeFigureOut">
              <a:rPr lang="en-US" smtClean="0"/>
              <a:t>6/10/2024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6EC296-AA85-584E-8224-F9A9CE703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177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6EC296-AA85-584E-8224-F9A9CE70327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861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6EC296-AA85-584E-8224-F9A9CE70327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344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 Main,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DA4FFB-26C5-FEA4-7430-D039D70FCF9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Helvetica" pitchFamily="2" charset="0"/>
            </a:endParaRP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B590FEB9-4E20-F153-F0DA-610723047E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4068" y="223820"/>
            <a:ext cx="3625882" cy="585545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FEB71D13-9507-AEAB-AFA8-C885097016B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8958" y="1778261"/>
            <a:ext cx="9963805" cy="520907"/>
          </a:xfrm>
        </p:spPr>
        <p:txBody>
          <a:bodyPr anchor="t" anchorCtr="0">
            <a:noAutofit/>
          </a:bodyPr>
          <a:lstStyle>
            <a:lvl1pPr algn="l">
              <a:lnSpc>
                <a:spcPts val="4400"/>
              </a:lnSpc>
              <a:defRPr sz="42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Main Title – Max 38 characters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00EDD1A9-92D2-FF96-FA55-0E10A68C1AD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38958" y="2307394"/>
            <a:ext cx="9963805" cy="1825486"/>
          </a:xfrm>
        </p:spPr>
        <p:txBody>
          <a:bodyPr>
            <a:noAutofit/>
          </a:bodyPr>
          <a:lstStyle>
            <a:lvl1pPr marL="0" indent="0">
              <a:lnSpc>
                <a:spcPts val="4400"/>
              </a:lnSpc>
              <a:buNone/>
              <a:defRPr sz="4200" b="1" i="0">
                <a:solidFill>
                  <a:schemeClr val="accent2"/>
                </a:solidFill>
                <a:latin typeface="Helvetica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Secondary Title – Max 100 characters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C6434C78-E82D-74AC-6F98-18C5A3C443F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885" y="5867858"/>
            <a:ext cx="4114800" cy="642269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ts val="1640"/>
              </a:lnSpc>
              <a:spcBef>
                <a:spcPts val="0"/>
              </a:spcBef>
              <a:buNone/>
              <a:defRPr sz="1200" b="1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Your Name</a:t>
            </a:r>
            <a:br>
              <a:rPr lang="en-US" dirty="0"/>
            </a:br>
            <a:r>
              <a:rPr lang="en-US" dirty="0"/>
              <a:t>Your Title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E5259085-837B-D02B-1F74-EC07AE53C1C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91885" y="5867858"/>
            <a:ext cx="4114800" cy="642269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ts val="1640"/>
              </a:lnSpc>
              <a:spcBef>
                <a:spcPts val="0"/>
              </a:spcBef>
              <a:buNone/>
              <a:defRPr sz="1200" b="1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Presentation Date</a:t>
            </a:r>
          </a:p>
        </p:txBody>
      </p:sp>
    </p:spTree>
    <p:extLst>
      <p:ext uri="{BB962C8B-B14F-4D97-AF65-F5344CB8AC3E}">
        <p14:creationId xmlns:p14="http://schemas.microsoft.com/office/powerpoint/2010/main" val="597863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1EA6A74-8F34-3AC8-D8D7-B16E4DFE7340}"/>
              </a:ext>
            </a:extLst>
          </p:cNvPr>
          <p:cNvSpPr/>
          <p:nvPr userDrawn="1"/>
        </p:nvSpPr>
        <p:spPr>
          <a:xfrm>
            <a:off x="6197848" y="1169003"/>
            <a:ext cx="5666405" cy="49206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Helvetica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D3F3A2D-940D-D013-017B-63694756DBC9}"/>
              </a:ext>
            </a:extLst>
          </p:cNvPr>
          <p:cNvSpPr/>
          <p:nvPr userDrawn="1"/>
        </p:nvSpPr>
        <p:spPr>
          <a:xfrm>
            <a:off x="313481" y="1169003"/>
            <a:ext cx="5666405" cy="49206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Helvetica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D29D3A-3F37-9592-DD8A-41ABEC44FA28}"/>
              </a:ext>
            </a:extLst>
          </p:cNvPr>
          <p:cNvSpPr txBox="1"/>
          <p:nvPr userDrawn="1"/>
        </p:nvSpPr>
        <p:spPr>
          <a:xfrm>
            <a:off x="9229912" y="6350714"/>
            <a:ext cx="2648607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fld id="{F0F02A92-B497-3B47-85FA-49EC792AEAD1}" type="slidenum">
              <a:rPr lang="en-US" sz="1000" smtClean="0">
                <a:solidFill>
                  <a:schemeClr val="tx1"/>
                </a:solidFill>
                <a:latin typeface="Helvetica" pitchFamily="2" charset="0"/>
              </a:rPr>
              <a:pPr/>
              <a:t>‹#›</a:t>
            </a:fld>
            <a:endParaRPr lang="en-US" sz="1000" b="0" i="0" dirty="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2FD8EF3-A812-D37C-5E6C-3D89CAAE6BBD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318589" y="229389"/>
            <a:ext cx="5661297" cy="7866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1400" b="0" i="0">
                <a:latin typeface="Helvetica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Slide Description – Max 200 characters</a:t>
            </a:r>
          </a:p>
        </p:txBody>
      </p:sp>
      <p:sp>
        <p:nvSpPr>
          <p:cNvPr id="15" name="Chart Placeholder 14">
            <a:extLst>
              <a:ext uri="{FF2B5EF4-FFF2-40B4-BE49-F238E27FC236}">
                <a16:creationId xmlns:a16="http://schemas.microsoft.com/office/drawing/2014/main" id="{AD7B6E31-BB63-BABB-3A25-BC1539FC82AE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546538" y="1414732"/>
            <a:ext cx="5202621" cy="4485736"/>
          </a:xfrm>
        </p:spPr>
        <p:txBody>
          <a:bodyPr/>
          <a:lstStyle>
            <a:lvl1pPr marL="0" indent="0" algn="ctr">
              <a:buNone/>
              <a:defRPr b="0" i="0">
                <a:latin typeface="Helvetica" pitchFamily="2" charset="0"/>
              </a:defRPr>
            </a:lvl1pPr>
          </a:lstStyle>
          <a:p>
            <a:r>
              <a:rPr lang="en-US" dirty="0"/>
              <a:t>Click the icon to add a chart</a:t>
            </a:r>
          </a:p>
        </p:txBody>
      </p:sp>
      <p:sp>
        <p:nvSpPr>
          <p:cNvPr id="6" name="Chart Placeholder 14">
            <a:extLst>
              <a:ext uri="{FF2B5EF4-FFF2-40B4-BE49-F238E27FC236}">
                <a16:creationId xmlns:a16="http://schemas.microsoft.com/office/drawing/2014/main" id="{865B7184-5EEB-2ED7-8DF8-7BA53322A2DB}"/>
              </a:ext>
            </a:extLst>
          </p:cNvPr>
          <p:cNvSpPr>
            <a:spLocks noGrp="1"/>
          </p:cNvSpPr>
          <p:nvPr>
            <p:ph type="chart" sz="quarter" idx="12" hasCustomPrompt="1"/>
          </p:nvPr>
        </p:nvSpPr>
        <p:spPr>
          <a:xfrm>
            <a:off x="6432331" y="1414732"/>
            <a:ext cx="5213131" cy="4485736"/>
          </a:xfrm>
        </p:spPr>
        <p:txBody>
          <a:bodyPr/>
          <a:lstStyle>
            <a:lvl1pPr marL="0" indent="0" algn="ctr">
              <a:buNone/>
              <a:defRPr b="0" i="0">
                <a:latin typeface="Helvetica" pitchFamily="2" charset="0"/>
              </a:defRPr>
            </a:lvl1pPr>
          </a:lstStyle>
          <a:p>
            <a:r>
              <a:rPr lang="en-US" dirty="0"/>
              <a:t>Click the icon to add a chart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BF7291-D851-C415-1B3D-624435C9B98C}"/>
              </a:ext>
            </a:extLst>
          </p:cNvPr>
          <p:cNvSpPr txBox="1"/>
          <p:nvPr userDrawn="1"/>
        </p:nvSpPr>
        <p:spPr>
          <a:xfrm>
            <a:off x="313481" y="6366860"/>
            <a:ext cx="2648607" cy="25465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effectLst/>
                <a:latin typeface="Helvetica" pitchFamily="2" charset="0"/>
              </a:rPr>
              <a:t>Massachusetts Institute of Technology</a:t>
            </a:r>
          </a:p>
        </p:txBody>
      </p:sp>
    </p:spTree>
    <p:extLst>
      <p:ext uri="{BB962C8B-B14F-4D97-AF65-F5344CB8AC3E}">
        <p14:creationId xmlns:p14="http://schemas.microsoft.com/office/powerpoint/2010/main" val="3948057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86AB9-B8FF-EC56-AC3E-4893BFF239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993" y="223660"/>
            <a:ext cx="3275550" cy="810991"/>
          </a:xfrm>
        </p:spPr>
        <p:txBody>
          <a:bodyPr anchor="t" anchorCtr="0">
            <a:normAutofit/>
          </a:bodyPr>
          <a:lstStyle>
            <a:lvl1pPr>
              <a:lnSpc>
                <a:spcPct val="100000"/>
              </a:lnSpc>
              <a:defRPr sz="2200" b="1" i="0">
                <a:solidFill>
                  <a:schemeClr val="accent2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Slide Title – Max 70 characters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FA3824-6F15-FD86-D30D-55E8798F55A1}"/>
              </a:ext>
            </a:extLst>
          </p:cNvPr>
          <p:cNvSpPr txBox="1"/>
          <p:nvPr userDrawn="1"/>
        </p:nvSpPr>
        <p:spPr>
          <a:xfrm>
            <a:off x="9229912" y="6350714"/>
            <a:ext cx="2648607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fld id="{F0F02A92-B497-3B47-85FA-49EC792AEAD1}" type="slidenum">
              <a:rPr lang="en-US" sz="1000" smtClean="0">
                <a:solidFill>
                  <a:schemeClr val="tx1"/>
                </a:solidFill>
                <a:latin typeface="Helvetica" pitchFamily="2" charset="0"/>
              </a:rPr>
              <a:pPr/>
              <a:t>‹#›</a:t>
            </a:fld>
            <a:endParaRPr lang="en-US" sz="1000" b="0" i="0" dirty="0">
              <a:solidFill>
                <a:schemeClr val="tx1"/>
              </a:solidFill>
              <a:latin typeface="Helvetica" pitchFamily="2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99A4663-FCEF-5719-12CF-5612C4299DDB}"/>
              </a:ext>
            </a:extLst>
          </p:cNvPr>
          <p:cNvCxnSpPr>
            <a:cxnSpLocks/>
          </p:cNvCxnSpPr>
          <p:nvPr userDrawn="1"/>
        </p:nvCxnSpPr>
        <p:spPr>
          <a:xfrm>
            <a:off x="319421" y="1166648"/>
            <a:ext cx="180198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54A9D41-333E-5D1B-DBDD-1B792437361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205060" y="209306"/>
            <a:ext cx="7464425" cy="596582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defRPr sz="2100">
                <a:latin typeface="Helvetica" pitchFamily="2" charset="0"/>
              </a:defRPr>
            </a:lvl1pPr>
            <a:lvl2pPr>
              <a:spcBef>
                <a:spcPts val="1000"/>
              </a:spcBef>
              <a:spcAft>
                <a:spcPts val="1200"/>
              </a:spcAft>
              <a:defRPr/>
            </a:lvl2pPr>
            <a:lvl3pPr>
              <a:spcBef>
                <a:spcPts val="1000"/>
              </a:spcBef>
              <a:spcAft>
                <a:spcPts val="1200"/>
              </a:spcAft>
              <a:defRPr/>
            </a:lvl3pPr>
            <a:lvl4pPr>
              <a:spcBef>
                <a:spcPts val="1000"/>
              </a:spcBef>
              <a:spcAft>
                <a:spcPts val="1200"/>
              </a:spcAft>
              <a:defRPr/>
            </a:lvl4pPr>
            <a:lvl5pPr>
              <a:spcBef>
                <a:spcPts val="1000"/>
              </a:spcBef>
              <a:spcAft>
                <a:spcPts val="1200"/>
              </a:spcAft>
              <a:defRPr/>
            </a:lvl5pPr>
          </a:lstStyle>
          <a:p>
            <a:pPr lvl="0"/>
            <a:r>
              <a:rPr lang="en-US" dirty="0"/>
              <a:t>Slide Text – Max 670 characters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200CB3-43FC-4FB5-41C5-FEB87A7497D8}"/>
              </a:ext>
            </a:extLst>
          </p:cNvPr>
          <p:cNvSpPr txBox="1"/>
          <p:nvPr userDrawn="1"/>
        </p:nvSpPr>
        <p:spPr>
          <a:xfrm>
            <a:off x="313481" y="6366860"/>
            <a:ext cx="2648607" cy="25465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effectLst/>
                <a:latin typeface="Helvetica" pitchFamily="2" charset="0"/>
              </a:rPr>
              <a:t>Massachusetts Institute of Technology</a:t>
            </a:r>
          </a:p>
        </p:txBody>
      </p:sp>
    </p:spTree>
    <p:extLst>
      <p:ext uri="{BB962C8B-B14F-4D97-AF65-F5344CB8AC3E}">
        <p14:creationId xmlns:p14="http://schemas.microsoft.com/office/powerpoint/2010/main" val="22482068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86AB9-B8FF-EC56-AC3E-4893BFF239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992" y="223659"/>
            <a:ext cx="5693646" cy="1535947"/>
          </a:xfrm>
        </p:spPr>
        <p:txBody>
          <a:bodyPr anchor="t" anchorCtr="0">
            <a:normAutofit/>
          </a:bodyPr>
          <a:lstStyle>
            <a:lvl1pPr>
              <a:lnSpc>
                <a:spcPct val="100000"/>
              </a:lnSpc>
              <a:defRPr sz="2200" b="1" i="0">
                <a:solidFill>
                  <a:schemeClr val="accent2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Slide Title – Max 70 characters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FA3824-6F15-FD86-D30D-55E8798F55A1}"/>
              </a:ext>
            </a:extLst>
          </p:cNvPr>
          <p:cNvSpPr txBox="1"/>
          <p:nvPr userDrawn="1"/>
        </p:nvSpPr>
        <p:spPr>
          <a:xfrm>
            <a:off x="9229912" y="6350714"/>
            <a:ext cx="2648607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fld id="{F0F02A92-B497-3B47-85FA-49EC792AEAD1}" type="slidenum">
              <a:rPr lang="en-US" sz="1000" smtClean="0">
                <a:solidFill>
                  <a:schemeClr val="tx1"/>
                </a:solidFill>
                <a:latin typeface="Helvetica" pitchFamily="2" charset="0"/>
              </a:rPr>
              <a:pPr/>
              <a:t>‹#›</a:t>
            </a:fld>
            <a:endParaRPr lang="en-US" sz="1000" b="0" i="0" dirty="0">
              <a:solidFill>
                <a:schemeClr val="tx1"/>
              </a:solidFill>
              <a:latin typeface="Helvetica" pitchFamily="2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99A4663-FCEF-5719-12CF-5612C4299DDB}"/>
              </a:ext>
            </a:extLst>
          </p:cNvPr>
          <p:cNvCxnSpPr>
            <a:cxnSpLocks/>
          </p:cNvCxnSpPr>
          <p:nvPr userDrawn="1"/>
        </p:nvCxnSpPr>
        <p:spPr>
          <a:xfrm>
            <a:off x="319421" y="2022990"/>
            <a:ext cx="180198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21224CB-8AE7-5506-BC70-E5FDF520901B}"/>
              </a:ext>
            </a:extLst>
          </p:cNvPr>
          <p:cNvCxnSpPr>
            <a:cxnSpLocks/>
          </p:cNvCxnSpPr>
          <p:nvPr userDrawn="1"/>
        </p:nvCxnSpPr>
        <p:spPr>
          <a:xfrm>
            <a:off x="4215651" y="2022990"/>
            <a:ext cx="180198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7CBC650-4046-BB07-FC04-68F697FAE75A}"/>
              </a:ext>
            </a:extLst>
          </p:cNvPr>
          <p:cNvCxnSpPr>
            <a:cxnSpLocks/>
          </p:cNvCxnSpPr>
          <p:nvPr userDrawn="1"/>
        </p:nvCxnSpPr>
        <p:spPr>
          <a:xfrm>
            <a:off x="8129315" y="2022990"/>
            <a:ext cx="180198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0C3E86FF-8433-E5B3-1EAC-2D8E9090A8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12738" y="2563812"/>
            <a:ext cx="3702442" cy="252412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1800" b="1">
                <a:latin typeface="Helvetica" pitchFamily="2" charset="0"/>
              </a:defRPr>
            </a:lvl1pPr>
            <a:lvl2pPr marL="457200" indent="0">
              <a:buNone/>
              <a:defRPr sz="1400" b="1"/>
            </a:lvl2pPr>
            <a:lvl3pPr marL="914400" indent="0">
              <a:buNone/>
              <a:defRPr sz="1400" b="1"/>
            </a:lvl3pPr>
            <a:lvl4pPr marL="1371600" indent="0">
              <a:buNone/>
              <a:defRPr sz="1400" b="1"/>
            </a:lvl4pPr>
            <a:lvl5pPr marL="1828800" indent="0">
              <a:buNone/>
              <a:defRPr sz="1400" b="1"/>
            </a:lvl5pPr>
          </a:lstStyle>
          <a:p>
            <a:pPr marL="0" marR="0" lvl="0" indent="0" algn="l" defTabSz="9144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Title – Max 30 characters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EC3C736-533A-CDFB-EE0C-DF26725F96C2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306238" y="2871088"/>
            <a:ext cx="3711283" cy="326854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800">
                <a:latin typeface="Helvetica" pitchFamily="2" charset="0"/>
              </a:defRPr>
            </a:lvl1pPr>
            <a:lvl2pPr>
              <a:spcAft>
                <a:spcPts val="1200"/>
              </a:spcAft>
              <a:defRPr/>
            </a:lvl2pPr>
            <a:lvl3pPr>
              <a:spcAft>
                <a:spcPts val="1200"/>
              </a:spcAft>
              <a:defRPr/>
            </a:lvl3pPr>
            <a:lvl4pPr>
              <a:spcAft>
                <a:spcPts val="1200"/>
              </a:spcAft>
              <a:defRPr/>
            </a:lvl4pPr>
            <a:lvl5pPr>
              <a:spcAft>
                <a:spcPts val="1200"/>
              </a:spcAft>
              <a:defRPr/>
            </a:lvl5pPr>
          </a:lstStyle>
          <a:p>
            <a:pPr lvl="0"/>
            <a:r>
              <a:rPr lang="en-US" dirty="0"/>
              <a:t>Body Text – Max 300 characters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658B353C-DB68-EF1F-F163-EB9DFDAD51E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15651" y="2563812"/>
            <a:ext cx="3702442" cy="252412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1800" b="1">
                <a:latin typeface="Helvetica" pitchFamily="2" charset="0"/>
              </a:defRPr>
            </a:lvl1pPr>
            <a:lvl2pPr marL="457200" indent="0">
              <a:buNone/>
              <a:defRPr sz="1400" b="1"/>
            </a:lvl2pPr>
            <a:lvl3pPr marL="914400" indent="0">
              <a:buNone/>
              <a:defRPr sz="1400" b="1"/>
            </a:lvl3pPr>
            <a:lvl4pPr marL="1371600" indent="0">
              <a:buNone/>
              <a:defRPr sz="1400" b="1"/>
            </a:lvl4pPr>
            <a:lvl5pPr marL="1828800" indent="0">
              <a:buNone/>
              <a:defRPr sz="1400" b="1"/>
            </a:lvl5pPr>
          </a:lstStyle>
          <a:p>
            <a:pPr lvl="0"/>
            <a:r>
              <a:rPr lang="en-US" dirty="0"/>
              <a:t>Title – Max 30 characters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89A79272-88A2-3A79-D64E-03B428C27E3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129315" y="2563812"/>
            <a:ext cx="3702442" cy="252412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1800" b="1">
                <a:latin typeface="Helvetica" pitchFamily="2" charset="0"/>
              </a:defRPr>
            </a:lvl1pPr>
            <a:lvl2pPr marL="457200" indent="0">
              <a:buNone/>
              <a:defRPr sz="1400" b="1"/>
            </a:lvl2pPr>
            <a:lvl3pPr marL="914400" indent="0">
              <a:buNone/>
              <a:defRPr sz="1400" b="1"/>
            </a:lvl3pPr>
            <a:lvl4pPr marL="1371600" indent="0">
              <a:buNone/>
              <a:defRPr sz="1400" b="1"/>
            </a:lvl4pPr>
            <a:lvl5pPr marL="1828800" indent="0">
              <a:buNone/>
              <a:defRPr sz="1400" b="1"/>
            </a:lvl5pPr>
          </a:lstStyle>
          <a:p>
            <a:pPr lvl="0"/>
            <a:r>
              <a:rPr lang="en-US" dirty="0"/>
              <a:t>Title – Max 30 characters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1D9A22-F262-073A-EC7D-9B8E77522D6B}"/>
              </a:ext>
            </a:extLst>
          </p:cNvPr>
          <p:cNvSpPr txBox="1"/>
          <p:nvPr userDrawn="1"/>
        </p:nvSpPr>
        <p:spPr>
          <a:xfrm>
            <a:off x="313481" y="6366860"/>
            <a:ext cx="2648607" cy="25465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effectLst/>
                <a:latin typeface="Helvetica" pitchFamily="2" charset="0"/>
              </a:rPr>
              <a:t>Massachusetts Institute of Technology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EC0B2F11-2A90-17C6-BD9D-070C96809204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4216086" y="2871088"/>
            <a:ext cx="3711283" cy="326854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800">
                <a:latin typeface="Helvetica" pitchFamily="2" charset="0"/>
              </a:defRPr>
            </a:lvl1pPr>
            <a:lvl2pPr>
              <a:spcAft>
                <a:spcPts val="1200"/>
              </a:spcAft>
              <a:defRPr/>
            </a:lvl2pPr>
            <a:lvl3pPr>
              <a:spcAft>
                <a:spcPts val="1200"/>
              </a:spcAft>
              <a:defRPr/>
            </a:lvl3pPr>
            <a:lvl4pPr>
              <a:spcAft>
                <a:spcPts val="1200"/>
              </a:spcAft>
              <a:defRPr/>
            </a:lvl4pPr>
            <a:lvl5pPr>
              <a:spcAft>
                <a:spcPts val="1200"/>
              </a:spcAft>
              <a:defRPr/>
            </a:lvl5pPr>
          </a:lstStyle>
          <a:p>
            <a:pPr lvl="0"/>
            <a:r>
              <a:rPr lang="en-US" dirty="0"/>
              <a:t>Body Text – Max 300 characters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632AA01-9487-575A-CB7F-E3BE74395506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8125934" y="2871088"/>
            <a:ext cx="3711283" cy="326854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800">
                <a:latin typeface="Helvetica" pitchFamily="2" charset="0"/>
              </a:defRPr>
            </a:lvl1pPr>
            <a:lvl2pPr>
              <a:spcAft>
                <a:spcPts val="1200"/>
              </a:spcAft>
              <a:defRPr/>
            </a:lvl2pPr>
            <a:lvl3pPr>
              <a:spcAft>
                <a:spcPts val="1200"/>
              </a:spcAft>
              <a:defRPr/>
            </a:lvl3pPr>
            <a:lvl4pPr>
              <a:spcAft>
                <a:spcPts val="1200"/>
              </a:spcAft>
              <a:defRPr/>
            </a:lvl4pPr>
            <a:lvl5pPr>
              <a:spcAft>
                <a:spcPts val="1200"/>
              </a:spcAft>
              <a:defRPr/>
            </a:lvl5pPr>
          </a:lstStyle>
          <a:p>
            <a:pPr lvl="0"/>
            <a:r>
              <a:rPr lang="en-US" dirty="0"/>
              <a:t>Body Text – Max 300 characters</a:t>
            </a:r>
          </a:p>
        </p:txBody>
      </p:sp>
    </p:spTree>
    <p:extLst>
      <p:ext uri="{BB962C8B-B14F-4D97-AF65-F5344CB8AC3E}">
        <p14:creationId xmlns:p14="http://schemas.microsoft.com/office/powerpoint/2010/main" val="41544115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86AB9-B8FF-EC56-AC3E-4893BFF239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992" y="223659"/>
            <a:ext cx="5651019" cy="1535947"/>
          </a:xfrm>
        </p:spPr>
        <p:txBody>
          <a:bodyPr anchor="t" anchorCtr="0">
            <a:normAutofit/>
          </a:bodyPr>
          <a:lstStyle>
            <a:lvl1pPr>
              <a:lnSpc>
                <a:spcPct val="100000"/>
              </a:lnSpc>
              <a:defRPr sz="2200" b="1" i="0">
                <a:solidFill>
                  <a:schemeClr val="accent2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Slide Title – Max 70 characters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FA3824-6F15-FD86-D30D-55E8798F55A1}"/>
              </a:ext>
            </a:extLst>
          </p:cNvPr>
          <p:cNvSpPr txBox="1"/>
          <p:nvPr userDrawn="1"/>
        </p:nvSpPr>
        <p:spPr>
          <a:xfrm>
            <a:off x="9229912" y="6350714"/>
            <a:ext cx="2648607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fld id="{F0F02A92-B497-3B47-85FA-49EC792AEAD1}" type="slidenum">
              <a:rPr lang="en-US" sz="1000" smtClean="0">
                <a:solidFill>
                  <a:schemeClr val="tx1"/>
                </a:solidFill>
                <a:latin typeface="Helvetica" pitchFamily="2" charset="0"/>
              </a:rPr>
              <a:pPr/>
              <a:t>‹#›</a:t>
            </a:fld>
            <a:endParaRPr lang="en-US" sz="1000" b="0" i="0" dirty="0">
              <a:solidFill>
                <a:schemeClr val="tx1"/>
              </a:solidFill>
              <a:latin typeface="Helvetica" pitchFamily="2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99A4663-FCEF-5719-12CF-5612C4299DDB}"/>
              </a:ext>
            </a:extLst>
          </p:cNvPr>
          <p:cNvCxnSpPr>
            <a:cxnSpLocks/>
          </p:cNvCxnSpPr>
          <p:nvPr userDrawn="1"/>
        </p:nvCxnSpPr>
        <p:spPr>
          <a:xfrm>
            <a:off x="319421" y="2022990"/>
            <a:ext cx="180198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7CBC650-4046-BB07-FC04-68F697FAE75A}"/>
              </a:ext>
            </a:extLst>
          </p:cNvPr>
          <p:cNvCxnSpPr>
            <a:cxnSpLocks/>
          </p:cNvCxnSpPr>
          <p:nvPr userDrawn="1"/>
        </p:nvCxnSpPr>
        <p:spPr>
          <a:xfrm>
            <a:off x="6175383" y="2022990"/>
            <a:ext cx="180198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80FFCC-D3A6-B686-34F4-1FADB1D74CA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12739" y="2557716"/>
            <a:ext cx="5219948" cy="252412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1800" b="1">
                <a:latin typeface="Helvetica" pitchFamily="2" charset="0"/>
              </a:defRPr>
            </a:lvl1pPr>
            <a:lvl2pPr marL="457200" indent="0">
              <a:buNone/>
              <a:defRPr sz="1400" b="1"/>
            </a:lvl2pPr>
            <a:lvl3pPr marL="914400" indent="0">
              <a:buNone/>
              <a:defRPr sz="1400" b="1"/>
            </a:lvl3pPr>
            <a:lvl4pPr marL="1371600" indent="0">
              <a:buNone/>
              <a:defRPr sz="1400" b="1"/>
            </a:lvl4pPr>
            <a:lvl5pPr marL="1828800" indent="0">
              <a:buNone/>
              <a:defRPr sz="1400" b="1"/>
            </a:lvl5pPr>
          </a:lstStyle>
          <a:p>
            <a:pPr marL="0" marR="0" lvl="0" indent="0" algn="l" defTabSz="9144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Title – Max 30 characters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E982AEF7-C2BA-9FEF-0CF0-7B027C7CC43F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306238" y="2871088"/>
            <a:ext cx="5232413" cy="326854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800">
                <a:latin typeface="Helvetica" pitchFamily="2" charset="0"/>
              </a:defRPr>
            </a:lvl1pPr>
            <a:lvl2pPr marL="457200" indent="0">
              <a:spcAft>
                <a:spcPts val="1200"/>
              </a:spcAft>
              <a:buNone/>
              <a:defRPr/>
            </a:lvl2pPr>
            <a:lvl3pPr>
              <a:spcAft>
                <a:spcPts val="1200"/>
              </a:spcAft>
              <a:defRPr/>
            </a:lvl3pPr>
            <a:lvl4pPr>
              <a:spcAft>
                <a:spcPts val="1200"/>
              </a:spcAft>
              <a:defRPr/>
            </a:lvl4pPr>
            <a:lvl5pPr>
              <a:spcAft>
                <a:spcPts val="1200"/>
              </a:spcAft>
              <a:defRPr/>
            </a:lvl5pPr>
          </a:lstStyle>
          <a:p>
            <a:pPr lvl="0"/>
            <a:r>
              <a:rPr lang="en-US" dirty="0"/>
              <a:t>Body Text – Max 400 characters</a:t>
            </a: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75D8F256-1603-EA51-EC29-6AC89BFE3B1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8700" y="2557716"/>
            <a:ext cx="5219948" cy="252412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1800" b="1">
                <a:latin typeface="Helvetica" pitchFamily="2" charset="0"/>
              </a:defRPr>
            </a:lvl1pPr>
            <a:lvl2pPr marL="457200" indent="0">
              <a:buNone/>
              <a:defRPr sz="1400" b="1"/>
            </a:lvl2pPr>
            <a:lvl3pPr marL="914400" indent="0">
              <a:buNone/>
              <a:defRPr sz="1400" b="1"/>
            </a:lvl3pPr>
            <a:lvl4pPr marL="1371600" indent="0">
              <a:buNone/>
              <a:defRPr sz="1400" b="1"/>
            </a:lvl4pPr>
            <a:lvl5pPr marL="1828800" indent="0">
              <a:buNone/>
              <a:defRPr sz="1400" b="1"/>
            </a:lvl5pPr>
          </a:lstStyle>
          <a:p>
            <a:pPr marL="0" marR="0" lvl="0" indent="0" algn="l" defTabSz="9144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Title – Max 30 characters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CA9627-70F3-E4EA-9DB0-C5659E8EEC75}"/>
              </a:ext>
            </a:extLst>
          </p:cNvPr>
          <p:cNvSpPr txBox="1"/>
          <p:nvPr userDrawn="1"/>
        </p:nvSpPr>
        <p:spPr>
          <a:xfrm>
            <a:off x="313481" y="6366860"/>
            <a:ext cx="2648607" cy="25465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effectLst/>
                <a:latin typeface="Helvetica" pitchFamily="2" charset="0"/>
              </a:rPr>
              <a:t>Massachusetts Institute of Technology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1F1B01F-CF22-B057-0BF5-446BA4249F51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6171011" y="2871088"/>
            <a:ext cx="5232413" cy="326854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800">
                <a:latin typeface="Helvetica" pitchFamily="2" charset="0"/>
              </a:defRPr>
            </a:lvl1pPr>
            <a:lvl2pPr>
              <a:spcAft>
                <a:spcPts val="1200"/>
              </a:spcAft>
              <a:defRPr/>
            </a:lvl2pPr>
            <a:lvl3pPr>
              <a:spcAft>
                <a:spcPts val="1200"/>
              </a:spcAft>
              <a:defRPr/>
            </a:lvl3pPr>
            <a:lvl4pPr>
              <a:spcAft>
                <a:spcPts val="1200"/>
              </a:spcAft>
              <a:defRPr/>
            </a:lvl4pPr>
            <a:lvl5pPr>
              <a:spcAft>
                <a:spcPts val="1200"/>
              </a:spcAft>
              <a:defRPr/>
            </a:lvl5pPr>
          </a:lstStyle>
          <a:p>
            <a:pPr lvl="0"/>
            <a:r>
              <a:rPr lang="en-US" dirty="0"/>
              <a:t>Body Text – Max 400 characters</a:t>
            </a:r>
          </a:p>
        </p:txBody>
      </p:sp>
    </p:spTree>
    <p:extLst>
      <p:ext uri="{BB962C8B-B14F-4D97-AF65-F5344CB8AC3E}">
        <p14:creationId xmlns:p14="http://schemas.microsoft.com/office/powerpoint/2010/main" val="10070796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C9B8B8D-1886-5D3E-110B-8F9D0524A6E4}"/>
              </a:ext>
            </a:extLst>
          </p:cNvPr>
          <p:cNvSpPr txBox="1"/>
          <p:nvPr userDrawn="1"/>
        </p:nvSpPr>
        <p:spPr>
          <a:xfrm>
            <a:off x="9229912" y="6350714"/>
            <a:ext cx="2648607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fld id="{F0F02A92-B497-3B47-85FA-49EC792AEAD1}" type="slidenum">
              <a:rPr lang="en-US" sz="1000" smtClean="0">
                <a:solidFill>
                  <a:schemeClr val="tx1"/>
                </a:solidFill>
                <a:latin typeface="Helvetica" pitchFamily="2" charset="0"/>
              </a:rPr>
              <a:pPr/>
              <a:t>‹#›</a:t>
            </a:fld>
            <a:endParaRPr lang="en-US" sz="1000" b="0" i="0" dirty="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F6682A-1773-7EFB-A2C5-FF85A89E4C71}"/>
              </a:ext>
            </a:extLst>
          </p:cNvPr>
          <p:cNvSpPr txBox="1"/>
          <p:nvPr userDrawn="1"/>
        </p:nvSpPr>
        <p:spPr>
          <a:xfrm>
            <a:off x="313481" y="6366860"/>
            <a:ext cx="2648607" cy="25465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effectLst/>
                <a:latin typeface="Helvetica" pitchFamily="2" charset="0"/>
              </a:rPr>
              <a:t>Massachusetts Institute of Technology</a:t>
            </a:r>
          </a:p>
        </p:txBody>
      </p:sp>
    </p:spTree>
    <p:extLst>
      <p:ext uri="{BB962C8B-B14F-4D97-AF65-F5344CB8AC3E}">
        <p14:creationId xmlns:p14="http://schemas.microsoft.com/office/powerpoint/2010/main" val="34724565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97387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– Main,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DA4FFB-26C5-FEA4-7430-D039D70FCF9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Helvetica" pitchFamily="2" charset="0"/>
            </a:endParaRP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B590FEB9-4E20-F153-F0DA-610723047E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4068" y="223820"/>
            <a:ext cx="3625882" cy="585545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FEB71D13-9507-AEAB-AFA8-C885097016B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8958" y="1778261"/>
            <a:ext cx="9963805" cy="520907"/>
          </a:xfrm>
        </p:spPr>
        <p:txBody>
          <a:bodyPr anchor="t" anchorCtr="0">
            <a:noAutofit/>
          </a:bodyPr>
          <a:lstStyle>
            <a:lvl1pPr algn="l">
              <a:lnSpc>
                <a:spcPts val="4400"/>
              </a:lnSpc>
              <a:defRPr sz="42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Main Title – Max 38 characters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00EDD1A9-92D2-FF96-FA55-0E10A68C1AD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38958" y="2307394"/>
            <a:ext cx="9963805" cy="1825486"/>
          </a:xfrm>
        </p:spPr>
        <p:txBody>
          <a:bodyPr>
            <a:noAutofit/>
          </a:bodyPr>
          <a:lstStyle>
            <a:lvl1pPr marL="0" indent="0">
              <a:lnSpc>
                <a:spcPts val="4400"/>
              </a:lnSpc>
              <a:buNone/>
              <a:defRPr sz="4200" b="1" i="0">
                <a:solidFill>
                  <a:schemeClr val="accent3"/>
                </a:solidFill>
                <a:latin typeface="Helvetica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Secondary Title – Max 100 characters</a:t>
            </a:r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2E93A6C7-07DE-698F-060B-C83FDBD33F5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885" y="5867858"/>
            <a:ext cx="4114800" cy="642269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ts val="1640"/>
              </a:lnSpc>
              <a:spcBef>
                <a:spcPts val="0"/>
              </a:spcBef>
              <a:buNone/>
              <a:defRPr sz="1200" b="1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Your Name</a:t>
            </a:r>
            <a:br>
              <a:rPr lang="en-US" dirty="0"/>
            </a:br>
            <a:r>
              <a:rPr lang="en-US" dirty="0"/>
              <a:t>Your Title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7EE31CC5-91BA-4B73-FEA6-07D5E4CB8E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91885" y="5867858"/>
            <a:ext cx="4114800" cy="642269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ts val="1640"/>
              </a:lnSpc>
              <a:spcBef>
                <a:spcPts val="0"/>
              </a:spcBef>
              <a:buNone/>
              <a:defRPr sz="1200" b="1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Presentation Date</a:t>
            </a:r>
          </a:p>
        </p:txBody>
      </p:sp>
    </p:spTree>
    <p:extLst>
      <p:ext uri="{BB962C8B-B14F-4D97-AF65-F5344CB8AC3E}">
        <p14:creationId xmlns:p14="http://schemas.microsoft.com/office/powerpoint/2010/main" val="1821180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– Sub Brand,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DA4FFB-26C5-FEA4-7430-D039D70FCF9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Helvetica" pitchFamily="2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05B23C8-4020-ED97-0961-A87FCC24143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8958" y="1778261"/>
            <a:ext cx="9963805" cy="520907"/>
          </a:xfrm>
        </p:spPr>
        <p:txBody>
          <a:bodyPr anchor="t" anchorCtr="0">
            <a:noAutofit/>
          </a:bodyPr>
          <a:lstStyle>
            <a:lvl1pPr algn="l">
              <a:lnSpc>
                <a:spcPts val="4400"/>
              </a:lnSpc>
              <a:defRPr sz="42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Main Title – Max 38 characters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307C024-45E0-C5AF-5E20-C09375AAB0E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38958" y="2307394"/>
            <a:ext cx="9963805" cy="1825486"/>
          </a:xfrm>
        </p:spPr>
        <p:txBody>
          <a:bodyPr>
            <a:noAutofit/>
          </a:bodyPr>
          <a:lstStyle>
            <a:lvl1pPr marL="0" indent="0">
              <a:lnSpc>
                <a:spcPts val="4400"/>
              </a:lnSpc>
              <a:buNone/>
              <a:defRPr sz="4200" b="1" i="0">
                <a:solidFill>
                  <a:schemeClr val="accent3"/>
                </a:solidFill>
                <a:latin typeface="Helvetica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Secondary Title – Max 100 characters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CC65B8-C2D5-8630-E6E4-74CC3749E3D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35025" y="328249"/>
            <a:ext cx="2824866" cy="92710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MIT sub-brand logo, re-crop and resize as needed</a:t>
            </a:r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AB413E3A-2E4A-DE58-276C-6B427D023F0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885" y="5867858"/>
            <a:ext cx="4114800" cy="642269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ts val="1640"/>
              </a:lnSpc>
              <a:spcBef>
                <a:spcPts val="0"/>
              </a:spcBef>
              <a:buNone/>
              <a:defRPr sz="1200" b="1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Your Name</a:t>
            </a:r>
            <a:br>
              <a:rPr lang="en-US" dirty="0"/>
            </a:br>
            <a:r>
              <a:rPr lang="en-US" dirty="0"/>
              <a:t>Your Title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DCB49D4D-2B91-739E-00A0-5F800821CF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91885" y="5867858"/>
            <a:ext cx="4114800" cy="642269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ts val="1640"/>
              </a:lnSpc>
              <a:spcBef>
                <a:spcPts val="0"/>
              </a:spcBef>
              <a:buNone/>
              <a:defRPr sz="1200" b="1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Presentation Date</a:t>
            </a:r>
          </a:p>
        </p:txBody>
      </p:sp>
    </p:spTree>
    <p:extLst>
      <p:ext uri="{BB962C8B-B14F-4D97-AF65-F5344CB8AC3E}">
        <p14:creationId xmlns:p14="http://schemas.microsoft.com/office/powerpoint/2010/main" val="9870441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– Endorsed Brand,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DA4FFB-26C5-FEA4-7430-D039D70FCF9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Helvetica" pitchFamily="2" charset="0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952FD86-C603-1494-52EF-5BEF9CD10D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14661" y="324503"/>
            <a:ext cx="954807" cy="591070"/>
          </a:xfrm>
          <a:prstGeom prst="rect">
            <a:avLst/>
          </a:prstGeom>
        </p:spPr>
      </p:pic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3CD9F2DD-1CC3-479E-2E27-3216D31C3A3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35025" y="324503"/>
            <a:ext cx="2824866" cy="92710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your logo, re-crop and resize as needed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5B0C046-6DA5-4B0C-0AB1-90A744A0442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8958" y="1778261"/>
            <a:ext cx="9963805" cy="520907"/>
          </a:xfrm>
        </p:spPr>
        <p:txBody>
          <a:bodyPr anchor="t" anchorCtr="0">
            <a:noAutofit/>
          </a:bodyPr>
          <a:lstStyle>
            <a:lvl1pPr algn="l">
              <a:lnSpc>
                <a:spcPts val="4400"/>
              </a:lnSpc>
              <a:defRPr sz="42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Main Title – Max 38 characters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B5F5AD4B-0791-DEE8-9D08-538D06E7FC4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38958" y="2307394"/>
            <a:ext cx="9963805" cy="1825486"/>
          </a:xfrm>
        </p:spPr>
        <p:txBody>
          <a:bodyPr>
            <a:noAutofit/>
          </a:bodyPr>
          <a:lstStyle>
            <a:lvl1pPr marL="0" indent="0">
              <a:lnSpc>
                <a:spcPts val="4400"/>
              </a:lnSpc>
              <a:buNone/>
              <a:defRPr sz="4200" b="1" i="0">
                <a:solidFill>
                  <a:schemeClr val="accent3"/>
                </a:solidFill>
                <a:latin typeface="Helvetica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Secondary Title – Max 100 characters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A79FED9-372D-CDF4-35F3-8039430CF2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885" y="5867858"/>
            <a:ext cx="4114800" cy="642269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ts val="1640"/>
              </a:lnSpc>
              <a:spcBef>
                <a:spcPts val="0"/>
              </a:spcBef>
              <a:buNone/>
              <a:defRPr sz="1200" b="1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Your Name</a:t>
            </a:r>
            <a:br>
              <a:rPr lang="en-US" dirty="0"/>
            </a:br>
            <a:r>
              <a:rPr lang="en-US" dirty="0"/>
              <a:t>Your Title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97F56AD1-3E57-D8EA-FDEA-B77EBD4C12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91885" y="5867858"/>
            <a:ext cx="4114800" cy="642269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ts val="1640"/>
              </a:lnSpc>
              <a:spcBef>
                <a:spcPts val="0"/>
              </a:spcBef>
              <a:buNone/>
              <a:defRPr sz="1200" b="1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Presentation Date</a:t>
            </a:r>
          </a:p>
        </p:txBody>
      </p:sp>
    </p:spTree>
    <p:extLst>
      <p:ext uri="{BB962C8B-B14F-4D97-AF65-F5344CB8AC3E}">
        <p14:creationId xmlns:p14="http://schemas.microsoft.com/office/powerpoint/2010/main" val="23591502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– 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702360E-8964-C14F-66A7-0D9C2AA4713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Helvetica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E32FB2-5489-C66D-B7C0-31A676A78461}"/>
              </a:ext>
            </a:extLst>
          </p:cNvPr>
          <p:cNvSpPr txBox="1"/>
          <p:nvPr userDrawn="1"/>
        </p:nvSpPr>
        <p:spPr>
          <a:xfrm>
            <a:off x="313481" y="6366860"/>
            <a:ext cx="2648607" cy="25465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effectLst/>
                <a:latin typeface="Helvetica" pitchFamily="2" charset="0"/>
              </a:rPr>
              <a:t>Massachusetts Institute of Technology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C9DC30-F95B-CD3B-9467-CEE586787A08}"/>
              </a:ext>
            </a:extLst>
          </p:cNvPr>
          <p:cNvSpPr txBox="1"/>
          <p:nvPr userDrawn="1"/>
        </p:nvSpPr>
        <p:spPr>
          <a:xfrm>
            <a:off x="9229912" y="6350714"/>
            <a:ext cx="2648607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fld id="{F0F02A92-B497-3B47-85FA-49EC792AEAD1}" type="slidenum">
              <a:rPr lang="en-US" sz="1000" smtClean="0">
                <a:solidFill>
                  <a:schemeClr val="bg1"/>
                </a:solidFill>
                <a:latin typeface="Helvetica" pitchFamily="2" charset="0"/>
              </a:rPr>
              <a:pPr/>
              <a:t>‹#›</a:t>
            </a:fld>
            <a:endParaRPr lang="en-US" sz="1000" b="0" i="0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E1C091-0B22-B285-BB16-D028139BF7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3481" y="267775"/>
            <a:ext cx="9944616" cy="532105"/>
          </a:xfrm>
        </p:spPr>
        <p:txBody>
          <a:bodyPr anchor="t" anchorCtr="0">
            <a:noAutofit/>
          </a:bodyPr>
          <a:lstStyle>
            <a:lvl1pPr>
              <a:lnSpc>
                <a:spcPts val="4320"/>
              </a:lnSpc>
              <a:defRPr sz="42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Section Divider – Max 38 characters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FC5C90-F626-74D1-6978-0AFECB0A6C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13481" y="806834"/>
            <a:ext cx="9944616" cy="1978408"/>
          </a:xfrm>
        </p:spPr>
        <p:txBody>
          <a:bodyPr>
            <a:noAutofit/>
          </a:bodyPr>
          <a:lstStyle>
            <a:lvl1pPr marL="0" indent="0">
              <a:lnSpc>
                <a:spcPts val="4320"/>
              </a:lnSpc>
              <a:buNone/>
              <a:defRPr sz="4200" b="1" i="0">
                <a:solidFill>
                  <a:srgbClr val="8B959E"/>
                </a:solidFill>
                <a:latin typeface="Helvetica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Description – Max 130 characters</a:t>
            </a:r>
          </a:p>
        </p:txBody>
      </p:sp>
    </p:spTree>
    <p:extLst>
      <p:ext uri="{BB962C8B-B14F-4D97-AF65-F5344CB8AC3E}">
        <p14:creationId xmlns:p14="http://schemas.microsoft.com/office/powerpoint/2010/main" val="1205578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 Sub Brand,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DA4FFB-26C5-FEA4-7430-D039D70FCF9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Helvetica" pitchFamily="2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05B23C8-4020-ED97-0961-A87FCC24143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8958" y="1778261"/>
            <a:ext cx="9963805" cy="520907"/>
          </a:xfrm>
        </p:spPr>
        <p:txBody>
          <a:bodyPr anchor="t" anchorCtr="0">
            <a:noAutofit/>
          </a:bodyPr>
          <a:lstStyle>
            <a:lvl1pPr algn="l">
              <a:lnSpc>
                <a:spcPts val="4400"/>
              </a:lnSpc>
              <a:defRPr sz="42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Main Title – Max 38 characters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307C024-45E0-C5AF-5E20-C09375AAB0E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38958" y="2307394"/>
            <a:ext cx="9963805" cy="1825486"/>
          </a:xfrm>
        </p:spPr>
        <p:txBody>
          <a:bodyPr>
            <a:noAutofit/>
          </a:bodyPr>
          <a:lstStyle>
            <a:lvl1pPr marL="0" indent="0">
              <a:lnSpc>
                <a:spcPts val="4400"/>
              </a:lnSpc>
              <a:buNone/>
              <a:defRPr sz="4200" b="1" i="0">
                <a:solidFill>
                  <a:schemeClr val="accent2"/>
                </a:solidFill>
                <a:latin typeface="Helvetica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Secondary Title – Max 100 characters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CC65B8-C2D5-8630-E6E4-74CC3749E3D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35025" y="328249"/>
            <a:ext cx="2824866" cy="92710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MIT sub-brand logo, re-crop and resize as needed</a:t>
            </a:r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58943BF9-9852-B571-CB8A-414BA24F41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885" y="5867858"/>
            <a:ext cx="4114800" cy="642269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ts val="1640"/>
              </a:lnSpc>
              <a:spcBef>
                <a:spcPts val="0"/>
              </a:spcBef>
              <a:buNone/>
              <a:defRPr sz="1200" b="1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Your Name</a:t>
            </a:r>
            <a:br>
              <a:rPr lang="en-US" dirty="0"/>
            </a:br>
            <a:r>
              <a:rPr lang="en-US" dirty="0"/>
              <a:t>Your Title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674D496-5B86-01B6-808A-809100FCC2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91885" y="5867858"/>
            <a:ext cx="4114800" cy="642269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ts val="1640"/>
              </a:lnSpc>
              <a:spcBef>
                <a:spcPts val="0"/>
              </a:spcBef>
              <a:buNone/>
              <a:defRPr sz="1200" b="1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Presentation Date</a:t>
            </a:r>
          </a:p>
        </p:txBody>
      </p:sp>
    </p:spTree>
    <p:extLst>
      <p:ext uri="{BB962C8B-B14F-4D97-AF65-F5344CB8AC3E}">
        <p14:creationId xmlns:p14="http://schemas.microsoft.com/office/powerpoint/2010/main" val="2009631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–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702360E-8964-C14F-66A7-0D9C2AA4713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C9DC30-F95B-CD3B-9467-CEE586787A08}"/>
              </a:ext>
            </a:extLst>
          </p:cNvPr>
          <p:cNvSpPr txBox="1"/>
          <p:nvPr userDrawn="1"/>
        </p:nvSpPr>
        <p:spPr>
          <a:xfrm>
            <a:off x="9229912" y="6350714"/>
            <a:ext cx="2648607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fld id="{F0F02A92-B497-3B47-85FA-49EC792AEAD1}" type="slidenum">
              <a:rPr lang="en-US" sz="1000" smtClean="0">
                <a:solidFill>
                  <a:schemeClr val="bg1"/>
                </a:solidFill>
                <a:latin typeface="Helvetica" pitchFamily="2" charset="0"/>
              </a:rPr>
              <a:pPr/>
              <a:t>‹#›</a:t>
            </a:fld>
            <a:endParaRPr lang="en-US" sz="1000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227A6D-B8C9-FB9F-2B11-8F81E2A3F185}"/>
              </a:ext>
            </a:extLst>
          </p:cNvPr>
          <p:cNvSpPr txBox="1"/>
          <p:nvPr userDrawn="1"/>
        </p:nvSpPr>
        <p:spPr>
          <a:xfrm>
            <a:off x="313481" y="6366860"/>
            <a:ext cx="2648607" cy="25465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effectLst/>
                <a:latin typeface="Helvetica" pitchFamily="2" charset="0"/>
              </a:rPr>
              <a:t>Massachusetts Institute of Technology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8DE577B-C053-FD54-7878-7E047AB47A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3481" y="425731"/>
            <a:ext cx="9944616" cy="3554956"/>
          </a:xfrm>
        </p:spPr>
        <p:txBody>
          <a:bodyPr anchor="t" anchorCtr="0">
            <a:noAutofit/>
          </a:bodyPr>
          <a:lstStyle>
            <a:lvl1pPr marL="293688" indent="-293688">
              <a:lnSpc>
                <a:spcPct val="100000"/>
              </a:lnSpc>
              <a:tabLst/>
              <a:defRPr sz="42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“Quote Text – Max 180 characters”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4314C7BA-4323-0DF0-90BD-75906C1FA4F7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313481" y="4842080"/>
            <a:ext cx="6520135" cy="254658"/>
          </a:xfrm>
        </p:spPr>
        <p:txBody>
          <a:bodyPr>
            <a:noAutofit/>
          </a:bodyPr>
          <a:lstStyle>
            <a:lvl1pPr marL="0" indent="0">
              <a:lnSpc>
                <a:spcPts val="1700"/>
              </a:lnSpc>
              <a:spcBef>
                <a:spcPts val="0"/>
              </a:spcBef>
              <a:spcAft>
                <a:spcPts val="1200"/>
              </a:spcAft>
              <a:buNone/>
              <a:defRPr sz="2000" b="1">
                <a:solidFill>
                  <a:schemeClr val="bg1"/>
                </a:solidFill>
                <a:latin typeface="Helvetica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marR="0" lvl="0" indent="0" algn="l" defTabSz="9144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Quote Author ’XX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3BEB1D27-9A5C-6608-CBF1-CF65A2D73169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313481" y="5213144"/>
            <a:ext cx="6520135" cy="783463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1600" b="0" i="1">
                <a:solidFill>
                  <a:schemeClr val="bg1"/>
                </a:solidFill>
                <a:latin typeface="Helvetica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Quote Author Title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997B1D5-6A79-308A-4DFA-19417315FC59}"/>
              </a:ext>
            </a:extLst>
          </p:cNvPr>
          <p:cNvCxnSpPr>
            <a:cxnSpLocks/>
          </p:cNvCxnSpPr>
          <p:nvPr userDrawn="1"/>
        </p:nvCxnSpPr>
        <p:spPr>
          <a:xfrm>
            <a:off x="319421" y="4413678"/>
            <a:ext cx="1801987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91067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 Main, White, 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1C42A665-A21C-CD79-1D8D-1D99E29709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4072" y="223820"/>
            <a:ext cx="3625874" cy="585545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FEB71D13-9507-AEAB-AFA8-C885097016B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8958" y="1778261"/>
            <a:ext cx="9963805" cy="520907"/>
          </a:xfrm>
        </p:spPr>
        <p:txBody>
          <a:bodyPr anchor="t" anchorCtr="0">
            <a:noAutofit/>
          </a:bodyPr>
          <a:lstStyle>
            <a:lvl1pPr algn="l">
              <a:lnSpc>
                <a:spcPts val="4400"/>
              </a:lnSpc>
              <a:defRPr sz="4200" b="1" i="0">
                <a:solidFill>
                  <a:schemeClr val="accent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Main Title – Max 38 characters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00EDD1A9-92D2-FF96-FA55-0E10A68C1AD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38958" y="2307394"/>
            <a:ext cx="9963805" cy="1825486"/>
          </a:xfrm>
        </p:spPr>
        <p:txBody>
          <a:bodyPr>
            <a:noAutofit/>
          </a:bodyPr>
          <a:lstStyle>
            <a:lvl1pPr marL="0" indent="0">
              <a:lnSpc>
                <a:spcPts val="4400"/>
              </a:lnSpc>
              <a:buNone/>
              <a:defRPr sz="4200" b="1" i="0">
                <a:solidFill>
                  <a:schemeClr val="accent2"/>
                </a:solidFill>
                <a:latin typeface="Helvetica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Secondary Title – Max 100 characters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9E3DD2C8-9293-3716-3D91-FA4E99B3EE6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885" y="5867858"/>
            <a:ext cx="4114800" cy="642269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ts val="1640"/>
              </a:lnSpc>
              <a:spcBef>
                <a:spcPts val="0"/>
              </a:spcBef>
              <a:buNone/>
              <a:defRPr sz="1200" b="1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Your Name</a:t>
            </a:r>
            <a:br>
              <a:rPr lang="en-US" dirty="0"/>
            </a:br>
            <a:r>
              <a:rPr lang="en-US" dirty="0"/>
              <a:t>Your Title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658B4182-C52B-A65A-1CE0-5AB690F39A7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91885" y="5867858"/>
            <a:ext cx="4114800" cy="642269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ts val="1640"/>
              </a:lnSpc>
              <a:spcBef>
                <a:spcPts val="0"/>
              </a:spcBef>
              <a:buNone/>
              <a:defRPr sz="1200" b="1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Presentation Date</a:t>
            </a:r>
          </a:p>
        </p:txBody>
      </p:sp>
    </p:spTree>
    <p:extLst>
      <p:ext uri="{BB962C8B-B14F-4D97-AF65-F5344CB8AC3E}">
        <p14:creationId xmlns:p14="http://schemas.microsoft.com/office/powerpoint/2010/main" val="3963801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 Sub Brand, White, 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05B23C8-4020-ED97-0961-A87FCC24143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8958" y="1778261"/>
            <a:ext cx="9963805" cy="520907"/>
          </a:xfrm>
        </p:spPr>
        <p:txBody>
          <a:bodyPr anchor="t" anchorCtr="0">
            <a:noAutofit/>
          </a:bodyPr>
          <a:lstStyle>
            <a:lvl1pPr algn="l">
              <a:lnSpc>
                <a:spcPts val="4400"/>
              </a:lnSpc>
              <a:defRPr sz="4200" b="1" i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Main Title – Max 38 characters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307C024-45E0-C5AF-5E20-C09375AAB0E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38958" y="2307394"/>
            <a:ext cx="9963805" cy="1825486"/>
          </a:xfrm>
        </p:spPr>
        <p:txBody>
          <a:bodyPr>
            <a:noAutofit/>
          </a:bodyPr>
          <a:lstStyle>
            <a:lvl1pPr marL="0" indent="0">
              <a:lnSpc>
                <a:spcPts val="4400"/>
              </a:lnSpc>
              <a:buNone/>
              <a:defRPr sz="4200" b="1" i="0">
                <a:solidFill>
                  <a:schemeClr val="accent2"/>
                </a:solidFill>
                <a:latin typeface="Helvetica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Secondary Title – Max 100 characters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CC65B8-C2D5-8630-E6E4-74CC3749E3D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35025" y="328249"/>
            <a:ext cx="2824866" cy="92710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MIT sub-brand logo, re-crop and resize as needed</a:t>
            </a:r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46F7A042-B5C2-47EE-EA30-7D530FEB87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885" y="5867858"/>
            <a:ext cx="4114800" cy="642269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ts val="1640"/>
              </a:lnSpc>
              <a:spcBef>
                <a:spcPts val="0"/>
              </a:spcBef>
              <a:buNone/>
              <a:defRPr sz="1200" b="1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Your Name</a:t>
            </a:r>
            <a:br>
              <a:rPr lang="en-US" dirty="0"/>
            </a:br>
            <a:r>
              <a:rPr lang="en-US" dirty="0"/>
              <a:t>Your Title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13D9C569-7DD9-5E60-DA78-EE65C44EC1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91885" y="5867858"/>
            <a:ext cx="4114800" cy="642269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ts val="1640"/>
              </a:lnSpc>
              <a:spcBef>
                <a:spcPts val="0"/>
              </a:spcBef>
              <a:buNone/>
              <a:defRPr sz="1200" b="1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Presentation Date</a:t>
            </a:r>
          </a:p>
        </p:txBody>
      </p:sp>
    </p:spTree>
    <p:extLst>
      <p:ext uri="{BB962C8B-B14F-4D97-AF65-F5344CB8AC3E}">
        <p14:creationId xmlns:p14="http://schemas.microsoft.com/office/powerpoint/2010/main" val="29519395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 Endorsed Brand, White, 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68740B29-5817-180D-DA83-AF9E2E4A6C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14662" y="324503"/>
            <a:ext cx="954805" cy="591070"/>
          </a:xfrm>
          <a:prstGeom prst="rect">
            <a:avLst/>
          </a:prstGeom>
        </p:spPr>
      </p:pic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3CD9F2DD-1CC3-479E-2E27-3216D31C3A3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35025" y="324503"/>
            <a:ext cx="2824866" cy="92710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your logo, re-crop and resize as needed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634CA86-4E42-E866-42D9-1D6F2AB400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8958" y="1778261"/>
            <a:ext cx="9963805" cy="520907"/>
          </a:xfrm>
        </p:spPr>
        <p:txBody>
          <a:bodyPr anchor="t" anchorCtr="0">
            <a:noAutofit/>
          </a:bodyPr>
          <a:lstStyle>
            <a:lvl1pPr algn="l">
              <a:lnSpc>
                <a:spcPts val="4400"/>
              </a:lnSpc>
              <a:defRPr sz="4200" b="1" i="0">
                <a:solidFill>
                  <a:schemeClr val="accent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Main Title – Max 38 characters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EC19F679-B7C4-C058-A61F-7DF2305A493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38958" y="2307394"/>
            <a:ext cx="9963805" cy="1825486"/>
          </a:xfrm>
        </p:spPr>
        <p:txBody>
          <a:bodyPr>
            <a:noAutofit/>
          </a:bodyPr>
          <a:lstStyle>
            <a:lvl1pPr marL="0" indent="0">
              <a:lnSpc>
                <a:spcPts val="4400"/>
              </a:lnSpc>
              <a:buNone/>
              <a:defRPr sz="4200" b="1" i="0">
                <a:solidFill>
                  <a:schemeClr val="accent2"/>
                </a:solidFill>
                <a:latin typeface="Helvetica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Secondary Title – Max 100 characters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A8F1D9BC-C03E-A5C3-9A5C-B18EAD5FCDF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885" y="5867858"/>
            <a:ext cx="4114800" cy="642269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ts val="1640"/>
              </a:lnSpc>
              <a:spcBef>
                <a:spcPts val="0"/>
              </a:spcBef>
              <a:buNone/>
              <a:defRPr sz="1200" b="1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Your Name</a:t>
            </a:r>
            <a:br>
              <a:rPr lang="en-US" dirty="0"/>
            </a:br>
            <a:r>
              <a:rPr lang="en-US" dirty="0"/>
              <a:t>Your Title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F7CFB6D-A6F8-581D-1A02-329E06AEDB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91885" y="5867858"/>
            <a:ext cx="4114800" cy="642269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ts val="1640"/>
              </a:lnSpc>
              <a:spcBef>
                <a:spcPts val="0"/>
              </a:spcBef>
              <a:buNone/>
              <a:defRPr sz="1200" b="1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Presentation Date</a:t>
            </a:r>
          </a:p>
        </p:txBody>
      </p:sp>
    </p:spTree>
    <p:extLst>
      <p:ext uri="{BB962C8B-B14F-4D97-AF65-F5344CB8AC3E}">
        <p14:creationId xmlns:p14="http://schemas.microsoft.com/office/powerpoint/2010/main" val="22619111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– White, 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C2E32FB2-5489-C66D-B7C0-31A676A78461}"/>
              </a:ext>
            </a:extLst>
          </p:cNvPr>
          <p:cNvSpPr txBox="1"/>
          <p:nvPr userDrawn="1"/>
        </p:nvSpPr>
        <p:spPr>
          <a:xfrm>
            <a:off x="313481" y="6366860"/>
            <a:ext cx="2648607" cy="25465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effectLst/>
                <a:latin typeface="Helvetica" pitchFamily="2" charset="0"/>
              </a:rPr>
              <a:t>Massachusetts Institute of Technology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C9DC30-F95B-CD3B-9467-CEE586787A08}"/>
              </a:ext>
            </a:extLst>
          </p:cNvPr>
          <p:cNvSpPr txBox="1"/>
          <p:nvPr userDrawn="1"/>
        </p:nvSpPr>
        <p:spPr>
          <a:xfrm>
            <a:off x="9229912" y="6350714"/>
            <a:ext cx="2648607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fld id="{F0F02A92-B497-3B47-85FA-49EC792AEAD1}" type="slidenum">
              <a:rPr lang="en-US" sz="1000" smtClean="0">
                <a:solidFill>
                  <a:schemeClr val="tx1"/>
                </a:solidFill>
                <a:latin typeface="Helvetica" pitchFamily="2" charset="0"/>
              </a:rPr>
              <a:pPr/>
              <a:t>‹#›</a:t>
            </a:fld>
            <a:endParaRPr lang="en-US" sz="1000" b="0" i="0" dirty="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A1FF9F7-CD9B-3E67-501F-928CA31B6D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3481" y="267775"/>
            <a:ext cx="9944616" cy="532105"/>
          </a:xfrm>
        </p:spPr>
        <p:txBody>
          <a:bodyPr anchor="t" anchorCtr="0">
            <a:noAutofit/>
          </a:bodyPr>
          <a:lstStyle>
            <a:lvl1pPr>
              <a:lnSpc>
                <a:spcPts val="4320"/>
              </a:lnSpc>
              <a:defRPr sz="4200" b="1" i="0">
                <a:solidFill>
                  <a:schemeClr val="accent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Section Divider – Max 38 characters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04CFF7BF-C6F6-7E09-2F5D-FB8610A74FB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13481" y="806834"/>
            <a:ext cx="9944616" cy="1978408"/>
          </a:xfrm>
        </p:spPr>
        <p:txBody>
          <a:bodyPr>
            <a:noAutofit/>
          </a:bodyPr>
          <a:lstStyle>
            <a:lvl1pPr marL="0" indent="0">
              <a:lnSpc>
                <a:spcPts val="4320"/>
              </a:lnSpc>
              <a:buNone/>
              <a:defRPr sz="4200" b="1" i="0">
                <a:solidFill>
                  <a:schemeClr val="accent2"/>
                </a:solidFill>
                <a:latin typeface="Helvetica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Description – Max 130 characters</a:t>
            </a:r>
          </a:p>
        </p:txBody>
      </p:sp>
    </p:spTree>
    <p:extLst>
      <p:ext uri="{BB962C8B-B14F-4D97-AF65-F5344CB8AC3E}">
        <p14:creationId xmlns:p14="http://schemas.microsoft.com/office/powerpoint/2010/main" val="27970120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– White, 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4489839-2387-FFD3-DCFE-9ADA5528D14A}"/>
              </a:ext>
            </a:extLst>
          </p:cNvPr>
          <p:cNvSpPr txBox="1"/>
          <p:nvPr userDrawn="1"/>
        </p:nvSpPr>
        <p:spPr>
          <a:xfrm>
            <a:off x="9229912" y="6350714"/>
            <a:ext cx="2648607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fld id="{F0F02A92-B497-3B47-85FA-49EC792AEAD1}" type="slidenum">
              <a:rPr lang="en-US" sz="1000" smtClean="0">
                <a:solidFill>
                  <a:schemeClr val="tx1"/>
                </a:solidFill>
                <a:latin typeface="Helvetica" pitchFamily="2" charset="0"/>
              </a:rPr>
              <a:pPr/>
              <a:t>‹#›</a:t>
            </a:fld>
            <a:endParaRPr lang="en-US" sz="1000" b="0" i="0" dirty="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C4A604-913B-0501-08AA-548D08103F54}"/>
              </a:ext>
            </a:extLst>
          </p:cNvPr>
          <p:cNvSpPr txBox="1"/>
          <p:nvPr userDrawn="1"/>
        </p:nvSpPr>
        <p:spPr>
          <a:xfrm>
            <a:off x="313481" y="6366860"/>
            <a:ext cx="2648607" cy="25465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effectLst/>
                <a:latin typeface="Helvetica" pitchFamily="2" charset="0"/>
              </a:rPr>
              <a:t>Massachusetts Institute of Technology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6CB095-270D-97ED-16C2-9B230B8F33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3481" y="425731"/>
            <a:ext cx="9944616" cy="3554956"/>
          </a:xfrm>
        </p:spPr>
        <p:txBody>
          <a:bodyPr anchor="t" anchorCtr="0">
            <a:noAutofit/>
          </a:bodyPr>
          <a:lstStyle>
            <a:lvl1pPr marL="293688" indent="-293688">
              <a:lnSpc>
                <a:spcPct val="100000"/>
              </a:lnSpc>
              <a:tabLst/>
              <a:defRPr sz="4200" b="1" i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“Quote Text – Max 180 characters”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73662D7A-7777-A5FD-DEE4-F88191949B5D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313481" y="4842080"/>
            <a:ext cx="6520135" cy="254658"/>
          </a:xfrm>
        </p:spPr>
        <p:txBody>
          <a:bodyPr>
            <a:noAutofit/>
          </a:bodyPr>
          <a:lstStyle>
            <a:lvl1pPr marL="0" indent="0">
              <a:lnSpc>
                <a:spcPts val="1700"/>
              </a:lnSpc>
              <a:spcBef>
                <a:spcPts val="0"/>
              </a:spcBef>
              <a:spcAft>
                <a:spcPts val="1200"/>
              </a:spcAft>
              <a:buNone/>
              <a:defRPr sz="2000" b="1">
                <a:solidFill>
                  <a:schemeClr val="tx1"/>
                </a:solidFill>
                <a:latin typeface="Helvetica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marR="0" lvl="0" indent="0" algn="l" defTabSz="9144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Quote Author ’XX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1D1EE371-28CD-F2A9-92A5-633133548427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313481" y="5213144"/>
            <a:ext cx="6520135" cy="783463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1600" b="0" i="1">
                <a:solidFill>
                  <a:schemeClr val="tx1"/>
                </a:solidFill>
                <a:latin typeface="Helvetica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Quote Author Title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D9D7FB5-AEC1-D737-62D3-238D849B3862}"/>
              </a:ext>
            </a:extLst>
          </p:cNvPr>
          <p:cNvCxnSpPr>
            <a:cxnSpLocks/>
          </p:cNvCxnSpPr>
          <p:nvPr userDrawn="1"/>
        </p:nvCxnSpPr>
        <p:spPr>
          <a:xfrm>
            <a:off x="319421" y="4413678"/>
            <a:ext cx="180198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74230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 Main, White, Gra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1C42A665-A21C-CD79-1D8D-1D99E29709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4072" y="223820"/>
            <a:ext cx="3625874" cy="585545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FEB71D13-9507-AEAB-AFA8-C885097016B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8958" y="1778261"/>
            <a:ext cx="9963805" cy="520907"/>
          </a:xfrm>
        </p:spPr>
        <p:txBody>
          <a:bodyPr anchor="t" anchorCtr="0">
            <a:noAutofit/>
          </a:bodyPr>
          <a:lstStyle>
            <a:lvl1pPr algn="l">
              <a:lnSpc>
                <a:spcPts val="4400"/>
              </a:lnSpc>
              <a:defRPr sz="4200" b="1" i="0">
                <a:solidFill>
                  <a:schemeClr val="accent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Main Title – Max 38 characters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00EDD1A9-92D2-FF96-FA55-0E10A68C1AD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38958" y="2307394"/>
            <a:ext cx="9963805" cy="1825486"/>
          </a:xfrm>
        </p:spPr>
        <p:txBody>
          <a:bodyPr>
            <a:noAutofit/>
          </a:bodyPr>
          <a:lstStyle>
            <a:lvl1pPr marL="0" indent="0">
              <a:lnSpc>
                <a:spcPts val="4400"/>
              </a:lnSpc>
              <a:buNone/>
              <a:defRPr sz="4200" b="1" i="0">
                <a:solidFill>
                  <a:schemeClr val="accent3"/>
                </a:solidFill>
                <a:latin typeface="Helvetica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Secondary Title – Max 100 characters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327AB69D-B657-2F29-B566-3F6FF48EE30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885" y="5867858"/>
            <a:ext cx="4114800" cy="642269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ts val="1640"/>
              </a:lnSpc>
              <a:spcBef>
                <a:spcPts val="0"/>
              </a:spcBef>
              <a:buNone/>
              <a:defRPr sz="1200" b="1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Your Name</a:t>
            </a:r>
            <a:br>
              <a:rPr lang="en-US" dirty="0"/>
            </a:br>
            <a:r>
              <a:rPr lang="en-US" dirty="0"/>
              <a:t>Your Title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B56C3B82-2B99-94CF-A919-28DCA302A9A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91885" y="5867858"/>
            <a:ext cx="4114800" cy="642269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ts val="1640"/>
              </a:lnSpc>
              <a:spcBef>
                <a:spcPts val="0"/>
              </a:spcBef>
              <a:buNone/>
              <a:defRPr sz="1200" b="1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Presentation Date</a:t>
            </a:r>
          </a:p>
        </p:txBody>
      </p:sp>
    </p:spTree>
    <p:extLst>
      <p:ext uri="{BB962C8B-B14F-4D97-AF65-F5344CB8AC3E}">
        <p14:creationId xmlns:p14="http://schemas.microsoft.com/office/powerpoint/2010/main" val="33668059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 Sub Brand, White, Gra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05B23C8-4020-ED97-0961-A87FCC24143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8958" y="1778261"/>
            <a:ext cx="9963805" cy="520907"/>
          </a:xfrm>
        </p:spPr>
        <p:txBody>
          <a:bodyPr anchor="t" anchorCtr="0">
            <a:noAutofit/>
          </a:bodyPr>
          <a:lstStyle>
            <a:lvl1pPr algn="l">
              <a:lnSpc>
                <a:spcPts val="4400"/>
              </a:lnSpc>
              <a:defRPr sz="4200" b="1" i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Main Title – Max 38 characters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307C024-45E0-C5AF-5E20-C09375AAB0E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38958" y="2307394"/>
            <a:ext cx="9963805" cy="1825486"/>
          </a:xfrm>
        </p:spPr>
        <p:txBody>
          <a:bodyPr>
            <a:noAutofit/>
          </a:bodyPr>
          <a:lstStyle>
            <a:lvl1pPr marL="0" indent="0">
              <a:lnSpc>
                <a:spcPts val="4400"/>
              </a:lnSpc>
              <a:buNone/>
              <a:defRPr sz="4200" b="1" i="0">
                <a:solidFill>
                  <a:schemeClr val="accent3"/>
                </a:solidFill>
                <a:latin typeface="Helvetica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Secondary Title – Max 100 characters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CC65B8-C2D5-8630-E6E4-74CC3749E3D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35025" y="328249"/>
            <a:ext cx="2824866" cy="92710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MIT sub-brand logo, re-crop and resize as needed</a:t>
            </a:r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A5C82065-D646-B727-19A1-F044C380B59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885" y="5867858"/>
            <a:ext cx="4114800" cy="642269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ts val="1640"/>
              </a:lnSpc>
              <a:spcBef>
                <a:spcPts val="0"/>
              </a:spcBef>
              <a:buNone/>
              <a:defRPr sz="1200" b="1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Your Name</a:t>
            </a:r>
            <a:br>
              <a:rPr lang="en-US" dirty="0"/>
            </a:br>
            <a:r>
              <a:rPr lang="en-US" dirty="0"/>
              <a:t>Your Title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0CA78149-8BF2-69CC-576D-BE0F9F68DD1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91885" y="5867858"/>
            <a:ext cx="4114800" cy="642269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ts val="1640"/>
              </a:lnSpc>
              <a:spcBef>
                <a:spcPts val="0"/>
              </a:spcBef>
              <a:buNone/>
              <a:defRPr sz="1200" b="1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Presentation Date</a:t>
            </a:r>
          </a:p>
        </p:txBody>
      </p:sp>
    </p:spTree>
    <p:extLst>
      <p:ext uri="{BB962C8B-B14F-4D97-AF65-F5344CB8AC3E}">
        <p14:creationId xmlns:p14="http://schemas.microsoft.com/office/powerpoint/2010/main" val="23792787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– Endorsed Brand, White,  Gra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68740B29-5817-180D-DA83-AF9E2E4A6C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14662" y="324503"/>
            <a:ext cx="954805" cy="591070"/>
          </a:xfrm>
          <a:prstGeom prst="rect">
            <a:avLst/>
          </a:prstGeom>
        </p:spPr>
      </p:pic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3CD9F2DD-1CC3-479E-2E27-3216D31C3A3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35025" y="324503"/>
            <a:ext cx="2824866" cy="92710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your logo, re-crop and resize as needed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634CA86-4E42-E866-42D9-1D6F2AB400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8958" y="1778261"/>
            <a:ext cx="9963805" cy="520907"/>
          </a:xfrm>
        </p:spPr>
        <p:txBody>
          <a:bodyPr anchor="t" anchorCtr="0">
            <a:noAutofit/>
          </a:bodyPr>
          <a:lstStyle>
            <a:lvl1pPr algn="l">
              <a:lnSpc>
                <a:spcPts val="4400"/>
              </a:lnSpc>
              <a:defRPr sz="4200" b="1" i="0">
                <a:solidFill>
                  <a:schemeClr val="accent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Main Title – Max 38 characters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EC19F679-B7C4-C058-A61F-7DF2305A493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38958" y="2307394"/>
            <a:ext cx="9963805" cy="1825486"/>
          </a:xfrm>
        </p:spPr>
        <p:txBody>
          <a:bodyPr>
            <a:noAutofit/>
          </a:bodyPr>
          <a:lstStyle>
            <a:lvl1pPr marL="0" indent="0">
              <a:lnSpc>
                <a:spcPts val="4400"/>
              </a:lnSpc>
              <a:buNone/>
              <a:defRPr sz="4200" b="1" i="0">
                <a:solidFill>
                  <a:schemeClr val="accent3"/>
                </a:solidFill>
                <a:latin typeface="Helvetica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Secondary Title – Max 100 characters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B69C17B-BB02-3108-D637-D723FE1BCC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885" y="5867858"/>
            <a:ext cx="4114800" cy="642269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ts val="1640"/>
              </a:lnSpc>
              <a:spcBef>
                <a:spcPts val="0"/>
              </a:spcBef>
              <a:buNone/>
              <a:defRPr sz="1200" b="1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Your Name</a:t>
            </a:r>
            <a:br>
              <a:rPr lang="en-US" dirty="0"/>
            </a:br>
            <a:r>
              <a:rPr lang="en-US" dirty="0"/>
              <a:t>Your Title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FF7F33E-7AE1-3D61-54E6-F3EAA25683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91885" y="5867858"/>
            <a:ext cx="4114800" cy="642269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ts val="1640"/>
              </a:lnSpc>
              <a:spcBef>
                <a:spcPts val="0"/>
              </a:spcBef>
              <a:buNone/>
              <a:defRPr sz="1200" b="1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Presentation Date</a:t>
            </a:r>
          </a:p>
        </p:txBody>
      </p:sp>
    </p:spTree>
    <p:extLst>
      <p:ext uri="{BB962C8B-B14F-4D97-AF65-F5344CB8AC3E}">
        <p14:creationId xmlns:p14="http://schemas.microsoft.com/office/powerpoint/2010/main" val="31052131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– White, Gra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C2E32FB2-5489-C66D-B7C0-31A676A78461}"/>
              </a:ext>
            </a:extLst>
          </p:cNvPr>
          <p:cNvSpPr txBox="1"/>
          <p:nvPr userDrawn="1"/>
        </p:nvSpPr>
        <p:spPr>
          <a:xfrm>
            <a:off x="313481" y="6366860"/>
            <a:ext cx="2648607" cy="25465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effectLst/>
                <a:latin typeface="Helvetica" pitchFamily="2" charset="0"/>
              </a:rPr>
              <a:t>Massachusetts Institute of Technology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C9DC30-F95B-CD3B-9467-CEE586787A08}"/>
              </a:ext>
            </a:extLst>
          </p:cNvPr>
          <p:cNvSpPr txBox="1"/>
          <p:nvPr userDrawn="1"/>
        </p:nvSpPr>
        <p:spPr>
          <a:xfrm>
            <a:off x="9229912" y="6350714"/>
            <a:ext cx="2648607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fld id="{F0F02A92-B497-3B47-85FA-49EC792AEAD1}" type="slidenum">
              <a:rPr lang="en-US" sz="1000" smtClean="0">
                <a:solidFill>
                  <a:schemeClr val="tx1"/>
                </a:solidFill>
                <a:latin typeface="Helvetica" pitchFamily="2" charset="0"/>
              </a:rPr>
              <a:pPr/>
              <a:t>‹#›</a:t>
            </a:fld>
            <a:endParaRPr lang="en-US" sz="1000" b="0" i="0" dirty="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64C8FD2-B36E-4547-BA9B-A1118D4789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3481" y="267775"/>
            <a:ext cx="9944616" cy="532105"/>
          </a:xfrm>
        </p:spPr>
        <p:txBody>
          <a:bodyPr anchor="t" anchorCtr="0">
            <a:noAutofit/>
          </a:bodyPr>
          <a:lstStyle>
            <a:lvl1pPr>
              <a:lnSpc>
                <a:spcPts val="4320"/>
              </a:lnSpc>
              <a:defRPr sz="4200" b="1" i="0">
                <a:solidFill>
                  <a:schemeClr val="accent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Section Divider – Max 38 characters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CD259E7C-908B-A780-68F5-F2B1C81BE55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13481" y="806834"/>
            <a:ext cx="9944616" cy="1978408"/>
          </a:xfrm>
        </p:spPr>
        <p:txBody>
          <a:bodyPr>
            <a:noAutofit/>
          </a:bodyPr>
          <a:lstStyle>
            <a:lvl1pPr marL="0" indent="0">
              <a:lnSpc>
                <a:spcPts val="4320"/>
              </a:lnSpc>
              <a:buNone/>
              <a:defRPr sz="4200" b="1" i="0">
                <a:solidFill>
                  <a:schemeClr val="accent3"/>
                </a:solidFill>
                <a:latin typeface="Helvetica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Description – Max 130 characters</a:t>
            </a:r>
          </a:p>
        </p:txBody>
      </p:sp>
    </p:spTree>
    <p:extLst>
      <p:ext uri="{BB962C8B-B14F-4D97-AF65-F5344CB8AC3E}">
        <p14:creationId xmlns:p14="http://schemas.microsoft.com/office/powerpoint/2010/main" val="1504170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 Endorsed Brand,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DA4FFB-26C5-FEA4-7430-D039D70FCF9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Helvetica" pitchFamily="2" charset="0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952FD86-C603-1494-52EF-5BEF9CD10D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14661" y="324503"/>
            <a:ext cx="954807" cy="591070"/>
          </a:xfrm>
          <a:prstGeom prst="rect">
            <a:avLst/>
          </a:prstGeom>
        </p:spPr>
      </p:pic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3CD9F2DD-1CC3-479E-2E27-3216D31C3A3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35025" y="324503"/>
            <a:ext cx="2824866" cy="92710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your logo, re-crop and resize as needed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1E296DD-1B13-D98E-27AF-005F248EE83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8958" y="1778261"/>
            <a:ext cx="9963805" cy="520907"/>
          </a:xfrm>
        </p:spPr>
        <p:txBody>
          <a:bodyPr anchor="t" anchorCtr="0">
            <a:noAutofit/>
          </a:bodyPr>
          <a:lstStyle>
            <a:lvl1pPr algn="l">
              <a:lnSpc>
                <a:spcPts val="4400"/>
              </a:lnSpc>
              <a:defRPr sz="42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Main Title – Max 38 characters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2B005292-39D5-523C-C41E-70D3546AE96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38958" y="2307394"/>
            <a:ext cx="9963805" cy="1825486"/>
          </a:xfrm>
        </p:spPr>
        <p:txBody>
          <a:bodyPr>
            <a:noAutofit/>
          </a:bodyPr>
          <a:lstStyle>
            <a:lvl1pPr marL="0" indent="0">
              <a:lnSpc>
                <a:spcPts val="4400"/>
              </a:lnSpc>
              <a:buNone/>
              <a:defRPr sz="4200" b="1" i="0">
                <a:solidFill>
                  <a:schemeClr val="accent2"/>
                </a:solidFill>
                <a:latin typeface="Helvetica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Secondary Title – Max 100 characters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E4460080-8332-537E-67D0-445106FEC6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885" y="5867858"/>
            <a:ext cx="4114800" cy="642269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ts val="1640"/>
              </a:lnSpc>
              <a:spcBef>
                <a:spcPts val="0"/>
              </a:spcBef>
              <a:buNone/>
              <a:defRPr sz="1200" b="1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Your Name</a:t>
            </a:r>
            <a:br>
              <a:rPr lang="en-US" dirty="0"/>
            </a:br>
            <a:r>
              <a:rPr lang="en-US" dirty="0"/>
              <a:t>Your Title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44635A93-6564-ADEF-6048-9E8C1D0BE0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91885" y="5867858"/>
            <a:ext cx="4114800" cy="642269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ts val="1640"/>
              </a:lnSpc>
              <a:spcBef>
                <a:spcPts val="0"/>
              </a:spcBef>
              <a:buNone/>
              <a:defRPr sz="1200" b="1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Presentation Date</a:t>
            </a:r>
          </a:p>
        </p:txBody>
      </p:sp>
    </p:spTree>
    <p:extLst>
      <p:ext uri="{BB962C8B-B14F-4D97-AF65-F5344CB8AC3E}">
        <p14:creationId xmlns:p14="http://schemas.microsoft.com/office/powerpoint/2010/main" val="34600652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– White, Gra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4489839-2387-FFD3-DCFE-9ADA5528D14A}"/>
              </a:ext>
            </a:extLst>
          </p:cNvPr>
          <p:cNvSpPr txBox="1"/>
          <p:nvPr userDrawn="1"/>
        </p:nvSpPr>
        <p:spPr>
          <a:xfrm>
            <a:off x="9229912" y="6350714"/>
            <a:ext cx="2648607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fld id="{F0F02A92-B497-3B47-85FA-49EC792AEAD1}" type="slidenum">
              <a:rPr lang="en-US" sz="1000" smtClean="0">
                <a:solidFill>
                  <a:schemeClr val="tx1"/>
                </a:solidFill>
                <a:latin typeface="Helvetica" pitchFamily="2" charset="0"/>
              </a:rPr>
              <a:pPr/>
              <a:t>‹#›</a:t>
            </a:fld>
            <a:endParaRPr lang="en-US" sz="1000" b="0" i="0" dirty="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C4A604-913B-0501-08AA-548D08103F54}"/>
              </a:ext>
            </a:extLst>
          </p:cNvPr>
          <p:cNvSpPr txBox="1"/>
          <p:nvPr userDrawn="1"/>
        </p:nvSpPr>
        <p:spPr>
          <a:xfrm>
            <a:off x="313481" y="6366860"/>
            <a:ext cx="2648607" cy="25465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effectLst/>
                <a:latin typeface="Helvetica" pitchFamily="2" charset="0"/>
              </a:rPr>
              <a:t>Massachusetts Institute of Technology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F1E197-5D52-1BEE-D008-06ED96E7BF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3481" y="425731"/>
            <a:ext cx="9944616" cy="3554956"/>
          </a:xfrm>
        </p:spPr>
        <p:txBody>
          <a:bodyPr anchor="t" anchorCtr="0">
            <a:noAutofit/>
          </a:bodyPr>
          <a:lstStyle>
            <a:lvl1pPr marL="293688" indent="-293688">
              <a:lnSpc>
                <a:spcPct val="100000"/>
              </a:lnSpc>
              <a:tabLst/>
              <a:defRPr sz="4200" b="1" i="0">
                <a:solidFill>
                  <a:schemeClr val="accent3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“Quote Text – Max 180 characters”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3B517E05-4DDD-0D01-734E-3DE7A861723D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313481" y="4842080"/>
            <a:ext cx="6520135" cy="254658"/>
          </a:xfrm>
        </p:spPr>
        <p:txBody>
          <a:bodyPr>
            <a:noAutofit/>
          </a:bodyPr>
          <a:lstStyle>
            <a:lvl1pPr marL="0" indent="0">
              <a:lnSpc>
                <a:spcPts val="1700"/>
              </a:lnSpc>
              <a:spcBef>
                <a:spcPts val="0"/>
              </a:spcBef>
              <a:spcAft>
                <a:spcPts val="1200"/>
              </a:spcAft>
              <a:buNone/>
              <a:defRPr sz="2000" b="1">
                <a:solidFill>
                  <a:schemeClr val="tx1"/>
                </a:solidFill>
                <a:latin typeface="Helvetica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marR="0" lvl="0" indent="0" algn="l" defTabSz="9144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Quote Author ’XX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8DC814A5-9BDD-158B-D8F6-CBAFB7B3680A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313481" y="5213144"/>
            <a:ext cx="6520135" cy="783463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1600" b="0" i="1">
                <a:solidFill>
                  <a:schemeClr val="tx1"/>
                </a:solidFill>
                <a:latin typeface="Helvetica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Quote Author Title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7E1E4DD-5602-9E88-2C02-25456206D622}"/>
              </a:ext>
            </a:extLst>
          </p:cNvPr>
          <p:cNvCxnSpPr>
            <a:cxnSpLocks/>
          </p:cNvCxnSpPr>
          <p:nvPr userDrawn="1"/>
        </p:nvCxnSpPr>
        <p:spPr>
          <a:xfrm>
            <a:off x="319421" y="4413678"/>
            <a:ext cx="180198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1492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Divider –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702360E-8964-C14F-66A7-0D9C2AA4713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Helvetica" pitchFamily="2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566F76-B9BE-CDE9-91E9-A22BFEBB48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3481" y="267775"/>
            <a:ext cx="9944616" cy="532105"/>
          </a:xfrm>
        </p:spPr>
        <p:txBody>
          <a:bodyPr anchor="t" anchorCtr="0">
            <a:noAutofit/>
          </a:bodyPr>
          <a:lstStyle>
            <a:lvl1pPr>
              <a:lnSpc>
                <a:spcPts val="4320"/>
              </a:lnSpc>
              <a:defRPr sz="42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Section Divider – Max 38 characters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3F7D57-EF37-A702-AA25-5345A9CA56A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13481" y="806834"/>
            <a:ext cx="9944616" cy="1978408"/>
          </a:xfrm>
        </p:spPr>
        <p:txBody>
          <a:bodyPr>
            <a:noAutofit/>
          </a:bodyPr>
          <a:lstStyle>
            <a:lvl1pPr marL="0" indent="0">
              <a:lnSpc>
                <a:spcPts val="4320"/>
              </a:lnSpc>
              <a:buNone/>
              <a:defRPr sz="4200" b="1" i="0">
                <a:solidFill>
                  <a:schemeClr val="accent2"/>
                </a:solidFill>
                <a:latin typeface="Helvetica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Description – Max 130 characters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E32FB2-5489-C66D-B7C0-31A676A78461}"/>
              </a:ext>
            </a:extLst>
          </p:cNvPr>
          <p:cNvSpPr txBox="1"/>
          <p:nvPr userDrawn="1"/>
        </p:nvSpPr>
        <p:spPr>
          <a:xfrm>
            <a:off x="313481" y="6366860"/>
            <a:ext cx="2648607" cy="25465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effectLst/>
                <a:latin typeface="Helvetica" pitchFamily="2" charset="0"/>
              </a:rPr>
              <a:t>Massachusetts Institute of Technology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C9DC30-F95B-CD3B-9467-CEE586787A08}"/>
              </a:ext>
            </a:extLst>
          </p:cNvPr>
          <p:cNvSpPr txBox="1"/>
          <p:nvPr userDrawn="1"/>
        </p:nvSpPr>
        <p:spPr>
          <a:xfrm>
            <a:off x="9229912" y="6350714"/>
            <a:ext cx="2648607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fld id="{F0F02A92-B497-3B47-85FA-49EC792AEAD1}" type="slidenum">
              <a:rPr lang="en-US" sz="1000" smtClean="0">
                <a:solidFill>
                  <a:schemeClr val="bg1"/>
                </a:solidFill>
                <a:latin typeface="Helvetica" pitchFamily="2" charset="0"/>
              </a:rPr>
              <a:pPr/>
              <a:t>‹#›</a:t>
            </a:fld>
            <a:endParaRPr lang="en-US" sz="1000" b="0" i="0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641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–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702360E-8964-C14F-66A7-0D9C2AA4713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Helvetica" pitchFamily="2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566F76-B9BE-CDE9-91E9-A22BFEBB48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3481" y="425731"/>
            <a:ext cx="9944616" cy="3554956"/>
          </a:xfrm>
        </p:spPr>
        <p:txBody>
          <a:bodyPr anchor="t" anchorCtr="0">
            <a:noAutofit/>
          </a:bodyPr>
          <a:lstStyle>
            <a:lvl1pPr marL="293688" indent="-293688">
              <a:lnSpc>
                <a:spcPct val="100000"/>
              </a:lnSpc>
              <a:tabLst/>
              <a:defRPr sz="42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“Quote Text – Max 180 characters”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E32FB2-5489-C66D-B7C0-31A676A78461}"/>
              </a:ext>
            </a:extLst>
          </p:cNvPr>
          <p:cNvSpPr txBox="1"/>
          <p:nvPr userDrawn="1"/>
        </p:nvSpPr>
        <p:spPr>
          <a:xfrm>
            <a:off x="313481" y="6366860"/>
            <a:ext cx="2648607" cy="25465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effectLst/>
                <a:latin typeface="Helvetica" pitchFamily="2" charset="0"/>
              </a:rPr>
              <a:t>Massachusetts Institute of Technology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C9DC30-F95B-CD3B-9467-CEE586787A08}"/>
              </a:ext>
            </a:extLst>
          </p:cNvPr>
          <p:cNvSpPr txBox="1"/>
          <p:nvPr userDrawn="1"/>
        </p:nvSpPr>
        <p:spPr>
          <a:xfrm>
            <a:off x="9229912" y="6350714"/>
            <a:ext cx="2648607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fld id="{F0F02A92-B497-3B47-85FA-49EC792AEAD1}" type="slidenum">
              <a:rPr lang="en-US" sz="1000" smtClean="0">
                <a:solidFill>
                  <a:schemeClr val="bg1"/>
                </a:solidFill>
                <a:latin typeface="Helvetica" pitchFamily="2" charset="0"/>
              </a:rPr>
              <a:pPr/>
              <a:t>‹#›</a:t>
            </a:fld>
            <a:endParaRPr lang="en-US" sz="1000" b="0" i="0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478DDD3-3229-C4C2-050D-B6AFCF902435}"/>
              </a:ext>
            </a:extLst>
          </p:cNvPr>
          <p:cNvCxnSpPr>
            <a:cxnSpLocks/>
          </p:cNvCxnSpPr>
          <p:nvPr userDrawn="1"/>
        </p:nvCxnSpPr>
        <p:spPr>
          <a:xfrm>
            <a:off x="319421" y="4413678"/>
            <a:ext cx="180198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121F57E-7A3D-523B-1263-2147287CBB0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313481" y="4842080"/>
            <a:ext cx="6520135" cy="254658"/>
          </a:xfrm>
        </p:spPr>
        <p:txBody>
          <a:bodyPr>
            <a:noAutofit/>
          </a:bodyPr>
          <a:lstStyle>
            <a:lvl1pPr marL="0" indent="0">
              <a:lnSpc>
                <a:spcPts val="1700"/>
              </a:lnSpc>
              <a:spcBef>
                <a:spcPts val="0"/>
              </a:spcBef>
              <a:spcAft>
                <a:spcPts val="1200"/>
              </a:spcAft>
              <a:buNone/>
              <a:defRPr sz="2000" b="1">
                <a:solidFill>
                  <a:schemeClr val="bg1"/>
                </a:solidFill>
                <a:latin typeface="Helvetica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marR="0" lvl="0" indent="0" algn="l" defTabSz="9144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Quote Author ’XX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86CD48A0-01A4-BD36-D9AD-53422DD1D5A8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313481" y="5213144"/>
            <a:ext cx="6520135" cy="783463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1600" b="0" i="1">
                <a:solidFill>
                  <a:schemeClr val="bg1"/>
                </a:solidFill>
                <a:latin typeface="Helvetica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Quote Author Title</a:t>
            </a:r>
          </a:p>
        </p:txBody>
      </p:sp>
    </p:spTree>
    <p:extLst>
      <p:ext uri="{BB962C8B-B14F-4D97-AF65-F5344CB8AC3E}">
        <p14:creationId xmlns:p14="http://schemas.microsoft.com/office/powerpoint/2010/main" val="561346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86AB9-B8FF-EC56-AC3E-4893BFF239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993" y="223660"/>
            <a:ext cx="5533766" cy="810991"/>
          </a:xfrm>
        </p:spPr>
        <p:txBody>
          <a:bodyPr anchor="t" anchorCtr="0">
            <a:normAutofit/>
          </a:bodyPr>
          <a:lstStyle>
            <a:lvl1pPr>
              <a:lnSpc>
                <a:spcPct val="100000"/>
              </a:lnSpc>
              <a:defRPr sz="2200" b="1" i="0">
                <a:solidFill>
                  <a:schemeClr val="accent2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Slide Title – Max 70 characters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284EB4-2DDE-A84F-F145-EF9B876934D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3085" y="250554"/>
            <a:ext cx="2533403" cy="58686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  <a:defRPr sz="1400" b="0" i="0">
                <a:latin typeface="Helvetica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ts val="1500"/>
              </a:lnSpc>
              <a:spcBef>
                <a:spcPts val="1000"/>
              </a:spcBef>
              <a:spcAft>
                <a:spcPts val="1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Column Text – Max 350 characters</a:t>
            </a:r>
            <a:br>
              <a:rPr lang="en-US" dirty="0"/>
            </a:b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FA3824-6F15-FD86-D30D-55E8798F55A1}"/>
              </a:ext>
            </a:extLst>
          </p:cNvPr>
          <p:cNvSpPr txBox="1"/>
          <p:nvPr userDrawn="1"/>
        </p:nvSpPr>
        <p:spPr>
          <a:xfrm>
            <a:off x="9229912" y="6350714"/>
            <a:ext cx="2648607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fld id="{F0F02A92-B497-3B47-85FA-49EC792AEAD1}" type="slidenum">
              <a:rPr lang="en-US" sz="1000" smtClean="0">
                <a:solidFill>
                  <a:schemeClr val="tx1"/>
                </a:solidFill>
                <a:latin typeface="Helvetica" pitchFamily="2" charset="0"/>
              </a:rPr>
              <a:pPr/>
              <a:t>‹#›</a:t>
            </a:fld>
            <a:endParaRPr lang="en-US" sz="1000" b="0" i="0" dirty="0">
              <a:solidFill>
                <a:schemeClr val="tx1"/>
              </a:solidFill>
              <a:latin typeface="Helvetica" pitchFamily="2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99A4663-FCEF-5719-12CF-5612C4299DDB}"/>
              </a:ext>
            </a:extLst>
          </p:cNvPr>
          <p:cNvCxnSpPr>
            <a:cxnSpLocks/>
          </p:cNvCxnSpPr>
          <p:nvPr userDrawn="1"/>
        </p:nvCxnSpPr>
        <p:spPr>
          <a:xfrm>
            <a:off x="319421" y="1166648"/>
            <a:ext cx="180198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E4D08E89-767A-785D-CEE4-D77A66532F5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318589" y="1767901"/>
            <a:ext cx="5539170" cy="435133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900" b="1" i="0">
                <a:latin typeface="Helvetica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Large Slide Description Text – Max 350 characters 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47D94A36-DCC8-9687-455C-DF3D3D6A1B14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9116291" y="250554"/>
            <a:ext cx="2533403" cy="58686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  <a:defRPr sz="1400">
                <a:latin typeface="Helvetica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ts val="1500"/>
              </a:lnSpc>
              <a:spcBef>
                <a:spcPts val="1000"/>
              </a:spcBef>
              <a:spcAft>
                <a:spcPts val="1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Column Text – Max 350 characters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C19908-9DA8-0589-2D4C-7B455E1CBD18}"/>
              </a:ext>
            </a:extLst>
          </p:cNvPr>
          <p:cNvSpPr txBox="1"/>
          <p:nvPr userDrawn="1"/>
        </p:nvSpPr>
        <p:spPr>
          <a:xfrm>
            <a:off x="313481" y="6366860"/>
            <a:ext cx="2648607" cy="25465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effectLst/>
                <a:latin typeface="Helvetica" pitchFamily="2" charset="0"/>
              </a:rPr>
              <a:t>Massachusetts Institute of Technology</a:t>
            </a:r>
          </a:p>
        </p:txBody>
      </p:sp>
    </p:spTree>
    <p:extLst>
      <p:ext uri="{BB962C8B-B14F-4D97-AF65-F5344CB8AC3E}">
        <p14:creationId xmlns:p14="http://schemas.microsoft.com/office/powerpoint/2010/main" val="2412524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Short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86AB9-B8FF-EC56-AC3E-4893BFF239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993" y="223660"/>
            <a:ext cx="5533766" cy="810991"/>
          </a:xfrm>
        </p:spPr>
        <p:txBody>
          <a:bodyPr anchor="t" anchorCtr="0">
            <a:normAutofit/>
          </a:bodyPr>
          <a:lstStyle>
            <a:lvl1pPr>
              <a:lnSpc>
                <a:spcPct val="100000"/>
              </a:lnSpc>
              <a:defRPr sz="2200" b="1" i="0">
                <a:solidFill>
                  <a:schemeClr val="accent2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Slide Title – Max 70 characters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99A4663-FCEF-5719-12CF-5612C4299DDB}"/>
              </a:ext>
            </a:extLst>
          </p:cNvPr>
          <p:cNvCxnSpPr>
            <a:cxnSpLocks/>
          </p:cNvCxnSpPr>
          <p:nvPr userDrawn="1"/>
        </p:nvCxnSpPr>
        <p:spPr>
          <a:xfrm>
            <a:off x="319421" y="1166648"/>
            <a:ext cx="180198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E4D08E89-767A-785D-CEE4-D77A66532F5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318589" y="1767901"/>
            <a:ext cx="5539170" cy="435133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900" b="1" i="0">
                <a:latin typeface="Helvetica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Large Slide Description Text – Max 350 characters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452277A-0FA6-549A-322C-412B23567CE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</p:spPr>
        <p:txBody>
          <a:bodyPr/>
          <a:lstStyle>
            <a:lvl1pPr marL="0" indent="0" algn="ctr">
              <a:buNone/>
              <a:defRPr b="0" i="0">
                <a:latin typeface="Helvetica" pitchFamily="2" charset="0"/>
              </a:defRPr>
            </a:lvl1pPr>
          </a:lstStyle>
          <a:p>
            <a:r>
              <a:rPr lang="en-US" dirty="0"/>
              <a:t>Click the icon to add a photo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82E874-5A2C-DFB4-74AB-49B738846856}"/>
              </a:ext>
            </a:extLst>
          </p:cNvPr>
          <p:cNvSpPr txBox="1"/>
          <p:nvPr userDrawn="1"/>
        </p:nvSpPr>
        <p:spPr>
          <a:xfrm>
            <a:off x="313481" y="6366860"/>
            <a:ext cx="2648607" cy="25465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effectLst/>
                <a:latin typeface="Helvetica" pitchFamily="2" charset="0"/>
              </a:rPr>
              <a:t>Massachusetts Institute of Technology</a:t>
            </a:r>
          </a:p>
        </p:txBody>
      </p:sp>
    </p:spTree>
    <p:extLst>
      <p:ext uri="{BB962C8B-B14F-4D97-AF65-F5344CB8AC3E}">
        <p14:creationId xmlns:p14="http://schemas.microsoft.com/office/powerpoint/2010/main" val="2991685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Lon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99A4663-FCEF-5719-12CF-5612C4299DDB}"/>
              </a:ext>
            </a:extLst>
          </p:cNvPr>
          <p:cNvCxnSpPr>
            <a:cxnSpLocks/>
          </p:cNvCxnSpPr>
          <p:nvPr userDrawn="1"/>
        </p:nvCxnSpPr>
        <p:spPr>
          <a:xfrm>
            <a:off x="319421" y="1166648"/>
            <a:ext cx="180198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E4D08E89-767A-785D-CEE4-D77A66532F5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318589" y="1767901"/>
            <a:ext cx="4921068" cy="4351333"/>
          </a:xfrm>
        </p:spPr>
        <p:txBody>
          <a:bodyPr>
            <a:normAutofit/>
          </a:bodyPr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800" b="0" i="0">
                <a:latin typeface="Helvetica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Small Slide Description Text – Max 520 characters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9E043900-9E70-F92C-3F55-ABECBCF03CD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</p:spPr>
        <p:txBody>
          <a:bodyPr/>
          <a:lstStyle>
            <a:lvl1pPr marL="0" indent="0" algn="ctr">
              <a:buNone/>
              <a:defRPr b="0" i="0">
                <a:latin typeface="Helvetica" pitchFamily="2" charset="0"/>
              </a:defRPr>
            </a:lvl1pPr>
          </a:lstStyle>
          <a:p>
            <a:r>
              <a:rPr lang="en-US" dirty="0"/>
              <a:t>Click the icon to add a photo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A2FFC7-EE23-EAA4-A89F-FA7F579AC4CE}"/>
              </a:ext>
            </a:extLst>
          </p:cNvPr>
          <p:cNvSpPr txBox="1"/>
          <p:nvPr userDrawn="1"/>
        </p:nvSpPr>
        <p:spPr>
          <a:xfrm>
            <a:off x="313481" y="6366860"/>
            <a:ext cx="2648607" cy="25465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effectLst/>
                <a:latin typeface="Helvetica" pitchFamily="2" charset="0"/>
              </a:rPr>
              <a:t>Massachusetts Institute of Technology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55E1B16-877C-A8E7-A098-DE2877C2B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993" y="223660"/>
            <a:ext cx="5533766" cy="810991"/>
          </a:xfrm>
        </p:spPr>
        <p:txBody>
          <a:bodyPr anchor="t" anchorCtr="0">
            <a:normAutofit/>
          </a:bodyPr>
          <a:lstStyle>
            <a:lvl1pPr>
              <a:lnSpc>
                <a:spcPct val="100000"/>
              </a:lnSpc>
              <a:defRPr sz="2200" b="1" i="0">
                <a:solidFill>
                  <a:schemeClr val="accent2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Slide Title – Max 70 characters</a:t>
            </a:r>
          </a:p>
        </p:txBody>
      </p:sp>
    </p:spTree>
    <p:extLst>
      <p:ext uri="{BB962C8B-B14F-4D97-AF65-F5344CB8AC3E}">
        <p14:creationId xmlns:p14="http://schemas.microsoft.com/office/powerpoint/2010/main" val="2145434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D3F3A2D-940D-D013-017B-63694756DBC9}"/>
              </a:ext>
            </a:extLst>
          </p:cNvPr>
          <p:cNvSpPr/>
          <p:nvPr userDrawn="1"/>
        </p:nvSpPr>
        <p:spPr>
          <a:xfrm>
            <a:off x="3367314" y="330989"/>
            <a:ext cx="8506097" cy="57586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Helvetica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D29D3A-3F37-9592-DD8A-41ABEC44FA28}"/>
              </a:ext>
            </a:extLst>
          </p:cNvPr>
          <p:cNvSpPr txBox="1"/>
          <p:nvPr userDrawn="1"/>
        </p:nvSpPr>
        <p:spPr>
          <a:xfrm>
            <a:off x="9229912" y="6350714"/>
            <a:ext cx="2648607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fld id="{F0F02A92-B497-3B47-85FA-49EC792AEAD1}" type="slidenum">
              <a:rPr lang="en-US" sz="1000" smtClean="0">
                <a:solidFill>
                  <a:schemeClr val="tx1"/>
                </a:solidFill>
                <a:latin typeface="Helvetica" pitchFamily="2" charset="0"/>
              </a:rPr>
              <a:pPr/>
              <a:t>‹#›</a:t>
            </a:fld>
            <a:endParaRPr lang="en-US" sz="1000" b="0" i="0" dirty="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2FD8EF3-A812-D37C-5E6C-3D89CAAE6BBD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318589" y="229389"/>
            <a:ext cx="2439125" cy="5858885"/>
          </a:xfrm>
        </p:spPr>
        <p:txBody>
          <a:bodyPr>
            <a:normAutofit/>
          </a:bodyPr>
          <a:lstStyle>
            <a:lvl1pPr marL="177800" indent="-177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1400" b="0" i="0">
                <a:latin typeface="Helvetica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Slide Description Text – Max 400 characters</a:t>
            </a:r>
          </a:p>
        </p:txBody>
      </p:sp>
      <p:sp>
        <p:nvSpPr>
          <p:cNvPr id="15" name="Chart Placeholder 14">
            <a:extLst>
              <a:ext uri="{FF2B5EF4-FFF2-40B4-BE49-F238E27FC236}">
                <a16:creationId xmlns:a16="http://schemas.microsoft.com/office/drawing/2014/main" id="{AD7B6E31-BB63-BABB-3A25-BC1539FC82AE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3615559" y="613074"/>
            <a:ext cx="8029903" cy="5201130"/>
          </a:xfrm>
        </p:spPr>
        <p:txBody>
          <a:bodyPr/>
          <a:lstStyle>
            <a:lvl1pPr marL="0" indent="0" algn="ctr">
              <a:buNone/>
              <a:defRPr b="0" i="0">
                <a:latin typeface="Helvetica" pitchFamily="2" charset="0"/>
              </a:defRPr>
            </a:lvl1pPr>
          </a:lstStyle>
          <a:p>
            <a:r>
              <a:rPr lang="en-US" dirty="0"/>
              <a:t>Click the icon to add a chart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515F6BD-8143-5A5D-9B45-2A1A59943161}"/>
              </a:ext>
            </a:extLst>
          </p:cNvPr>
          <p:cNvSpPr txBox="1"/>
          <p:nvPr userDrawn="1"/>
        </p:nvSpPr>
        <p:spPr>
          <a:xfrm>
            <a:off x="313481" y="6366860"/>
            <a:ext cx="2648607" cy="25465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effectLst/>
                <a:latin typeface="Helvetica" pitchFamily="2" charset="0"/>
              </a:rPr>
              <a:t>Massachusetts Institute of Technology</a:t>
            </a:r>
          </a:p>
        </p:txBody>
      </p:sp>
    </p:spTree>
    <p:extLst>
      <p:ext uri="{BB962C8B-B14F-4D97-AF65-F5344CB8AC3E}">
        <p14:creationId xmlns:p14="http://schemas.microsoft.com/office/powerpoint/2010/main" val="2246035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788F30-EDDA-BDB0-8AE9-5013C51F7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283FE0-B12A-9E73-4408-C5754DB4D5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13B03-5493-6C6F-E9FD-27A77B84AE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Helvetica" pitchFamily="2" charset="0"/>
              </a:defRPr>
            </a:lvl1pPr>
          </a:lstStyle>
          <a:p>
            <a:fld id="{663B815B-A8F6-D74A-9BCF-ECE7300C0FDA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8A35B9-0774-F4ED-115B-974762AB83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15C8EE-0737-B6BF-0F02-35D986FB2F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Helvetica" pitchFamily="2" charset="0"/>
              </a:defRPr>
            </a:lvl1pPr>
          </a:lstStyle>
          <a:p>
            <a:fld id="{459CB2F1-739C-D74B-B449-0413DC9360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277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1" r:id="rId4"/>
    <p:sldLayoutId id="2147483683" r:id="rId5"/>
    <p:sldLayoutId id="2147483650" r:id="rId6"/>
    <p:sldLayoutId id="2147483676" r:id="rId7"/>
    <p:sldLayoutId id="2147483677" r:id="rId8"/>
    <p:sldLayoutId id="2147483656" r:id="rId9"/>
    <p:sldLayoutId id="2147483678" r:id="rId10"/>
    <p:sldLayoutId id="2147483679" r:id="rId11"/>
    <p:sldLayoutId id="2147483681" r:id="rId12"/>
    <p:sldLayoutId id="2147483682" r:id="rId13"/>
    <p:sldLayoutId id="2147483655" r:id="rId14"/>
    <p:sldLayoutId id="2147483674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1" i="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ts val="2400"/>
        </a:lnSpc>
        <a:spcBef>
          <a:spcPts val="1000"/>
        </a:spcBef>
        <a:spcAft>
          <a:spcPts val="0"/>
        </a:spcAft>
        <a:buFont typeface="Arial" panose="020B0604020202020204" pitchFamily="34" charset="0"/>
        <a:buChar char="•"/>
        <a:tabLst/>
        <a:defRPr sz="2100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35000" indent="-177800" algn="l" defTabSz="914400" rtl="0" eaLnBrk="1" latinLnBrk="0" hangingPunct="1">
        <a:lnSpc>
          <a:spcPts val="24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2100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087438" indent="-173038" algn="l" defTabSz="914400" rtl="0" eaLnBrk="1" latinLnBrk="0" hangingPunct="1">
        <a:lnSpc>
          <a:spcPts val="24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2100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554163" indent="-182563" algn="l" defTabSz="914400" rtl="0" eaLnBrk="1" latinLnBrk="0" hangingPunct="1">
        <a:lnSpc>
          <a:spcPts val="24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2100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08188" indent="-179388" algn="l" defTabSz="914400" rtl="0" eaLnBrk="1" latinLnBrk="0" hangingPunct="1">
        <a:lnSpc>
          <a:spcPts val="24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2100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788F30-EDDA-BDB0-8AE9-5013C51F7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283FE0-B12A-9E73-4408-C5754DB4D5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13B03-5493-6C6F-E9FD-27A77B84AE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Helvetica" pitchFamily="2" charset="0"/>
              </a:defRPr>
            </a:lvl1pPr>
          </a:lstStyle>
          <a:p>
            <a:fld id="{663B815B-A8F6-D74A-9BCF-ECE7300C0FDA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8A35B9-0774-F4ED-115B-974762AB83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15C8EE-0737-B6BF-0F02-35D986FB2F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Helvetica" pitchFamily="2" charset="0"/>
              </a:defRPr>
            </a:lvl1pPr>
          </a:lstStyle>
          <a:p>
            <a:fld id="{459CB2F1-739C-D74B-B449-0413DC9360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18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71" r:id="rId4"/>
    <p:sldLayoutId id="214748368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1" i="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ts val="2400"/>
        </a:lnSpc>
        <a:spcBef>
          <a:spcPts val="1000"/>
        </a:spcBef>
        <a:spcAft>
          <a:spcPts val="0"/>
        </a:spcAft>
        <a:buFont typeface="Arial" panose="020B0604020202020204" pitchFamily="34" charset="0"/>
        <a:buChar char="•"/>
        <a:tabLst/>
        <a:defRPr sz="2100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35000" indent="-177800" algn="l" defTabSz="914400" rtl="0" eaLnBrk="1" latinLnBrk="0" hangingPunct="1">
        <a:lnSpc>
          <a:spcPts val="24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2100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087438" indent="-173038" algn="l" defTabSz="914400" rtl="0" eaLnBrk="1" latinLnBrk="0" hangingPunct="1">
        <a:lnSpc>
          <a:spcPts val="24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2100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554163" indent="-182563" algn="l" defTabSz="914400" rtl="0" eaLnBrk="1" latinLnBrk="0" hangingPunct="1">
        <a:lnSpc>
          <a:spcPts val="24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2100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08188" indent="-179388" algn="l" defTabSz="914400" rtl="0" eaLnBrk="1" latinLnBrk="0" hangingPunct="1">
        <a:lnSpc>
          <a:spcPts val="24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2100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788F30-EDDA-BDB0-8AE9-5013C51F7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283FE0-B12A-9E73-4408-C5754DB4D5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13B03-5493-6C6F-E9FD-27A77B84AE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Helvetica" pitchFamily="2" charset="0"/>
              </a:defRPr>
            </a:lvl1pPr>
          </a:lstStyle>
          <a:p>
            <a:fld id="{663B815B-A8F6-D74A-9BCF-ECE7300C0FDA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8A35B9-0774-F4ED-115B-974762AB83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15C8EE-0737-B6BF-0F02-35D986FB2F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Helvetica" pitchFamily="2" charset="0"/>
              </a:defRPr>
            </a:lvl1pPr>
          </a:lstStyle>
          <a:p>
            <a:fld id="{459CB2F1-739C-D74B-B449-0413DC9360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610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73" r:id="rId4"/>
    <p:sldLayoutId id="214748368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1" i="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ts val="2400"/>
        </a:lnSpc>
        <a:spcBef>
          <a:spcPts val="1000"/>
        </a:spcBef>
        <a:spcAft>
          <a:spcPts val="0"/>
        </a:spcAft>
        <a:buFont typeface="Arial" panose="020B0604020202020204" pitchFamily="34" charset="0"/>
        <a:buChar char="•"/>
        <a:tabLst/>
        <a:defRPr sz="2100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35000" indent="-177800" algn="l" defTabSz="914400" rtl="0" eaLnBrk="1" latinLnBrk="0" hangingPunct="1">
        <a:lnSpc>
          <a:spcPts val="24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2100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087438" indent="-173038" algn="l" defTabSz="914400" rtl="0" eaLnBrk="1" latinLnBrk="0" hangingPunct="1">
        <a:lnSpc>
          <a:spcPts val="24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2100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554163" indent="-182563" algn="l" defTabSz="914400" rtl="0" eaLnBrk="1" latinLnBrk="0" hangingPunct="1">
        <a:lnSpc>
          <a:spcPts val="24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2100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08188" indent="-179388" algn="l" defTabSz="914400" rtl="0" eaLnBrk="1" latinLnBrk="0" hangingPunct="1">
        <a:lnSpc>
          <a:spcPts val="24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2100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788F30-EDDA-BDB0-8AE9-5013C51F7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283FE0-B12A-9E73-4408-C5754DB4D5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13B03-5493-6C6F-E9FD-27A77B84AE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Helvetica" pitchFamily="2" charset="0"/>
              </a:defRPr>
            </a:lvl1pPr>
          </a:lstStyle>
          <a:p>
            <a:fld id="{663B815B-A8F6-D74A-9BCF-ECE7300C0FDA}" type="datetimeFigureOut">
              <a:rPr lang="en-US" smtClean="0"/>
              <a:pPr/>
              <a:t>6/10/2024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8A35B9-0774-F4ED-115B-974762AB83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15C8EE-0737-B6BF-0F02-35D986FB2F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Helvetica" pitchFamily="2" charset="0"/>
              </a:defRPr>
            </a:lvl1pPr>
          </a:lstStyle>
          <a:p>
            <a:fld id="{459CB2F1-739C-D74B-B449-0413DC9360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529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72" r:id="rId4"/>
    <p:sldLayoutId id="2147483686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1" i="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ts val="2400"/>
        </a:lnSpc>
        <a:spcBef>
          <a:spcPts val="1000"/>
        </a:spcBef>
        <a:spcAft>
          <a:spcPts val="0"/>
        </a:spcAft>
        <a:buFont typeface="Arial" panose="020B0604020202020204" pitchFamily="34" charset="0"/>
        <a:buChar char="•"/>
        <a:tabLst/>
        <a:defRPr sz="2100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35000" indent="-177800" algn="l" defTabSz="914400" rtl="0" eaLnBrk="1" latinLnBrk="0" hangingPunct="1">
        <a:lnSpc>
          <a:spcPts val="24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2100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087438" indent="-173038" algn="l" defTabSz="914400" rtl="0" eaLnBrk="1" latinLnBrk="0" hangingPunct="1">
        <a:lnSpc>
          <a:spcPts val="24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2100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554163" indent="-182563" algn="l" defTabSz="914400" rtl="0" eaLnBrk="1" latinLnBrk="0" hangingPunct="1">
        <a:lnSpc>
          <a:spcPts val="24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2100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08188" indent="-179388" algn="l" defTabSz="914400" rtl="0" eaLnBrk="1" latinLnBrk="0" hangingPunct="1">
        <a:lnSpc>
          <a:spcPts val="24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2100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kb.mit.edu/confluence/x/L4THCQ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4" Type="http://schemas.openxmlformats.org/officeDocument/2006/relationships/hyperlink" Target="http://kb.mit.edu/confluence/x/TpXHCQ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A0E8B-7E53-8CB8-FFB3-52E009E568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Massachusetts Institute of Technology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273104-204B-73AF-4F22-23771C52E6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DLC Ticketing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B2CAF3D-272D-376B-0CA9-3F7E30520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anchor="b" anchorCtr="0"/>
          <a:lstStyle/>
          <a:p>
            <a:r>
              <a:rPr lang="en-US" dirty="0"/>
              <a:t>Jamie Anderson</a:t>
            </a:r>
          </a:p>
          <a:p>
            <a:r>
              <a:rPr lang="en-US" dirty="0"/>
              <a:t>IS&amp;T Escalations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BF9D71E-3F41-AD06-C76E-E6A5650D6A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anchor="b" anchorCtr="0"/>
          <a:lstStyle/>
          <a:p>
            <a:r>
              <a:rPr lang="en-US" dirty="0"/>
              <a:t>IT Partners Conference</a:t>
            </a:r>
          </a:p>
          <a:p>
            <a:r>
              <a:rPr lang="en-US" dirty="0"/>
              <a:t>June 11</a:t>
            </a:r>
            <a:r>
              <a:rPr lang="en-US" baseline="30000" dirty="0"/>
              <a:t>th</a:t>
            </a:r>
            <a:r>
              <a:rPr lang="en-US" dirty="0"/>
              <a:t> 2024</a:t>
            </a:r>
          </a:p>
        </p:txBody>
      </p:sp>
    </p:spTree>
    <p:extLst>
      <p:ext uri="{BB962C8B-B14F-4D97-AF65-F5344CB8AC3E}">
        <p14:creationId xmlns:p14="http://schemas.microsoft.com/office/powerpoint/2010/main" val="2817076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FDB3C-050E-C7A0-396B-E5D2FA42CA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9388D7-40CD-A8E9-CD38-2067C8E093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8958" y="2307394"/>
            <a:ext cx="9963805" cy="2445476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DLC Ticketing Overview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Live Demo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 err="1"/>
              <a:t>Resourcecs</a:t>
            </a:r>
            <a:r>
              <a:rPr lang="en-US" dirty="0"/>
              <a:t>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8F54A2-D11A-8EF1-A5DD-A66F9729E5C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Jamie Anderson</a:t>
            </a:r>
          </a:p>
          <a:p>
            <a:r>
              <a:rPr lang="en-US" dirty="0"/>
              <a:t>IS&amp;T Escalations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C5612C-30B9-B9FF-4CCE-1588DC81E8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IT Partners Conference</a:t>
            </a:r>
          </a:p>
          <a:p>
            <a:r>
              <a:rPr lang="en-US" dirty="0"/>
              <a:t>June 11</a:t>
            </a:r>
            <a:r>
              <a:rPr lang="en-US" baseline="30000" dirty="0"/>
              <a:t>th</a:t>
            </a:r>
            <a:r>
              <a:rPr lang="en-US" dirty="0"/>
              <a:t> 2024</a:t>
            </a:r>
          </a:p>
        </p:txBody>
      </p:sp>
    </p:spTree>
    <p:extLst>
      <p:ext uri="{BB962C8B-B14F-4D97-AF65-F5344CB8AC3E}">
        <p14:creationId xmlns:p14="http://schemas.microsoft.com/office/powerpoint/2010/main" val="2683086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67FD7-3656-B26C-5F03-E139A7C160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F5E4B-607C-1196-5583-C6A3230E9C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8958" y="2307394"/>
            <a:ext cx="9963805" cy="3560464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DLC Ticketing: </a:t>
            </a:r>
            <a:r>
              <a:rPr lang="en-US" sz="3200" dirty="0">
                <a:hlinkClick r:id="rId3"/>
              </a:rPr>
              <a:t>http://kb.mit.edu/confluence/x/L4THCQ</a:t>
            </a:r>
            <a:endParaRPr lang="en-US" sz="3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DLC Ticketing – Reporting: </a:t>
            </a:r>
            <a:r>
              <a:rPr lang="en-US" sz="3200" dirty="0">
                <a:hlinkClick r:id="rId4"/>
              </a:rPr>
              <a:t>http://kb.mit.edu/confluence/x/TpXHCQ</a:t>
            </a:r>
            <a:endParaRPr lang="en-US" sz="3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Contact us: dlc-ticketing@mit.edu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C3FBB6-3980-751C-A66E-F1BD0784BA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Jamie Anderson</a:t>
            </a:r>
          </a:p>
          <a:p>
            <a:r>
              <a:rPr lang="en-US" dirty="0"/>
              <a:t>IS&amp;T Escalations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E56E25-A364-A47B-DC04-F704DF2E35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IT Partners Conference</a:t>
            </a:r>
          </a:p>
          <a:p>
            <a:r>
              <a:rPr lang="en-US" dirty="0"/>
              <a:t>June 11</a:t>
            </a:r>
            <a:r>
              <a:rPr lang="en-US" baseline="30000" dirty="0"/>
              <a:t>th</a:t>
            </a:r>
            <a:r>
              <a:rPr lang="en-US" dirty="0"/>
              <a:t> 2024</a:t>
            </a:r>
          </a:p>
        </p:txBody>
      </p:sp>
    </p:spTree>
    <p:extLst>
      <p:ext uri="{BB962C8B-B14F-4D97-AF65-F5344CB8AC3E}">
        <p14:creationId xmlns:p14="http://schemas.microsoft.com/office/powerpoint/2010/main" val="3670975748"/>
      </p:ext>
    </p:extLst>
  </p:cSld>
  <p:clrMapOvr>
    <a:masterClrMapping/>
  </p:clrMapOvr>
</p:sld>
</file>

<file path=ppt/theme/theme1.xml><?xml version="1.0" encoding="utf-8"?>
<a:theme xmlns:a="http://schemas.openxmlformats.org/drawingml/2006/main" name="Main Theme">
  <a:themeElements>
    <a:clrScheme name="MIT 1">
      <a:dk1>
        <a:srgbClr val="000000"/>
      </a:dk1>
      <a:lt1>
        <a:srgbClr val="FFFFFF"/>
      </a:lt1>
      <a:dk2>
        <a:srgbClr val="750014"/>
      </a:dk2>
      <a:lt2>
        <a:srgbClr val="F2F3F8"/>
      </a:lt2>
      <a:accent1>
        <a:srgbClr val="750014"/>
      </a:accent1>
      <a:accent2>
        <a:srgbClr val="FF1423"/>
      </a:accent2>
      <a:accent3>
        <a:srgbClr val="8B959E"/>
      </a:accent3>
      <a:accent4>
        <a:srgbClr val="40464C"/>
      </a:accent4>
      <a:accent5>
        <a:srgbClr val="1966FF"/>
      </a:accent5>
      <a:accent6>
        <a:srgbClr val="001980"/>
      </a:accent6>
      <a:hlink>
        <a:srgbClr val="FF1423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rIns="0" rtlCol="0">
        <a:spAutoFit/>
      </a:bodyPr>
      <a:lstStyle>
        <a:defPPr algn="l">
          <a:defRPr dirty="0" smtClean="0">
            <a:effectLst/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lack">
  <a:themeElements>
    <a:clrScheme name="MIT 1">
      <a:dk1>
        <a:srgbClr val="000000"/>
      </a:dk1>
      <a:lt1>
        <a:srgbClr val="FFFFFF"/>
      </a:lt1>
      <a:dk2>
        <a:srgbClr val="750014"/>
      </a:dk2>
      <a:lt2>
        <a:srgbClr val="F2F3F8"/>
      </a:lt2>
      <a:accent1>
        <a:srgbClr val="750014"/>
      </a:accent1>
      <a:accent2>
        <a:srgbClr val="FF1423"/>
      </a:accent2>
      <a:accent3>
        <a:srgbClr val="8B959E"/>
      </a:accent3>
      <a:accent4>
        <a:srgbClr val="40464C"/>
      </a:accent4>
      <a:accent5>
        <a:srgbClr val="1966FF"/>
      </a:accent5>
      <a:accent6>
        <a:srgbClr val="001980"/>
      </a:accent6>
      <a:hlink>
        <a:srgbClr val="FF1423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rIns="0" rtlCol="0">
        <a:spAutoFit/>
      </a:bodyPr>
      <a:lstStyle>
        <a:defPPr algn="l">
          <a:defRPr dirty="0" smtClean="0">
            <a:effectLst/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White – Red Text">
  <a:themeElements>
    <a:clrScheme name="MIT 1">
      <a:dk1>
        <a:srgbClr val="000000"/>
      </a:dk1>
      <a:lt1>
        <a:srgbClr val="FFFFFF"/>
      </a:lt1>
      <a:dk2>
        <a:srgbClr val="750014"/>
      </a:dk2>
      <a:lt2>
        <a:srgbClr val="F2F3F8"/>
      </a:lt2>
      <a:accent1>
        <a:srgbClr val="750014"/>
      </a:accent1>
      <a:accent2>
        <a:srgbClr val="FF1423"/>
      </a:accent2>
      <a:accent3>
        <a:srgbClr val="8B959E"/>
      </a:accent3>
      <a:accent4>
        <a:srgbClr val="40464C"/>
      </a:accent4>
      <a:accent5>
        <a:srgbClr val="1966FF"/>
      </a:accent5>
      <a:accent6>
        <a:srgbClr val="001980"/>
      </a:accent6>
      <a:hlink>
        <a:srgbClr val="FF1423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rIns="0" rtlCol="0">
        <a:spAutoFit/>
      </a:bodyPr>
      <a:lstStyle>
        <a:defPPr algn="l">
          <a:defRPr dirty="0" smtClean="0">
            <a:effectLst/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White – Gray Text">
  <a:themeElements>
    <a:clrScheme name="MIT 1">
      <a:dk1>
        <a:srgbClr val="000000"/>
      </a:dk1>
      <a:lt1>
        <a:srgbClr val="FFFFFF"/>
      </a:lt1>
      <a:dk2>
        <a:srgbClr val="750014"/>
      </a:dk2>
      <a:lt2>
        <a:srgbClr val="F2F3F8"/>
      </a:lt2>
      <a:accent1>
        <a:srgbClr val="750014"/>
      </a:accent1>
      <a:accent2>
        <a:srgbClr val="FF1423"/>
      </a:accent2>
      <a:accent3>
        <a:srgbClr val="8B959E"/>
      </a:accent3>
      <a:accent4>
        <a:srgbClr val="40464C"/>
      </a:accent4>
      <a:accent5>
        <a:srgbClr val="1966FF"/>
      </a:accent5>
      <a:accent6>
        <a:srgbClr val="001980"/>
      </a:accent6>
      <a:hlink>
        <a:srgbClr val="FF1423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rIns="0" rtlCol="0">
        <a:spAutoFit/>
      </a:bodyPr>
      <a:lstStyle>
        <a:defPPr algn="l">
          <a:defRPr dirty="0" smtClean="0">
            <a:effectLst/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1560</TotalTime>
  <Words>94</Words>
  <Application>Microsoft Office PowerPoint</Application>
  <PresentationFormat>Widescreen</PresentationFormat>
  <Paragraphs>24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Helvetica</vt:lpstr>
      <vt:lpstr>Main Theme</vt:lpstr>
      <vt:lpstr>Black</vt:lpstr>
      <vt:lpstr>White – Red Text</vt:lpstr>
      <vt:lpstr>White – Gray Text</vt:lpstr>
      <vt:lpstr>Massachusetts Institute of Technology </vt:lpstr>
      <vt:lpstr>Agenda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Opus 4</dc:creator>
  <cp:keywords/>
  <dc:description/>
  <cp:lastModifiedBy>Jamie Anderson</cp:lastModifiedBy>
  <cp:revision>399</cp:revision>
  <dcterms:created xsi:type="dcterms:W3CDTF">2023-07-31T14:39:43Z</dcterms:created>
  <dcterms:modified xsi:type="dcterms:W3CDTF">2024-06-10T18:53:27Z</dcterms:modified>
  <cp:category/>
</cp:coreProperties>
</file>