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842" r:id="rId2"/>
  </p:sldMasterIdLst>
  <p:notesMasterIdLst>
    <p:notesMasterId r:id="rId37"/>
  </p:notesMasterIdLst>
  <p:sldIdLst>
    <p:sldId id="256" r:id="rId3"/>
    <p:sldId id="257" r:id="rId4"/>
    <p:sldId id="358" r:id="rId5"/>
    <p:sldId id="258" r:id="rId6"/>
    <p:sldId id="260" r:id="rId7"/>
    <p:sldId id="263" r:id="rId8"/>
    <p:sldId id="265" r:id="rId9"/>
    <p:sldId id="264" r:id="rId10"/>
    <p:sldId id="269" r:id="rId11"/>
    <p:sldId id="359" r:id="rId12"/>
    <p:sldId id="333" r:id="rId13"/>
    <p:sldId id="360" r:id="rId14"/>
    <p:sldId id="361" r:id="rId15"/>
    <p:sldId id="330" r:id="rId16"/>
    <p:sldId id="362" r:id="rId17"/>
    <p:sldId id="334" r:id="rId18"/>
    <p:sldId id="268" r:id="rId19"/>
    <p:sldId id="331" r:id="rId20"/>
    <p:sldId id="317" r:id="rId21"/>
    <p:sldId id="356" r:id="rId22"/>
    <p:sldId id="355" r:id="rId23"/>
    <p:sldId id="346" r:id="rId24"/>
    <p:sldId id="347" r:id="rId25"/>
    <p:sldId id="363" r:id="rId26"/>
    <p:sldId id="364" r:id="rId27"/>
    <p:sldId id="350" r:id="rId28"/>
    <p:sldId id="365" r:id="rId29"/>
    <p:sldId id="366" r:id="rId30"/>
    <p:sldId id="367" r:id="rId31"/>
    <p:sldId id="354" r:id="rId32"/>
    <p:sldId id="337" r:id="rId33"/>
    <p:sldId id="322" r:id="rId34"/>
    <p:sldId id="357" r:id="rId35"/>
    <p:sldId id="275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97FD0A-6D14-413B-B809-A0A3EF454FF5}">
          <p14:sldIdLst>
            <p14:sldId id="256"/>
            <p14:sldId id="257"/>
            <p14:sldId id="358"/>
            <p14:sldId id="258"/>
            <p14:sldId id="260"/>
            <p14:sldId id="263"/>
            <p14:sldId id="265"/>
            <p14:sldId id="264"/>
            <p14:sldId id="269"/>
            <p14:sldId id="359"/>
            <p14:sldId id="333"/>
            <p14:sldId id="360"/>
            <p14:sldId id="361"/>
            <p14:sldId id="330"/>
            <p14:sldId id="362"/>
            <p14:sldId id="334"/>
            <p14:sldId id="268"/>
          </p14:sldIdLst>
        </p14:section>
        <p14:section name="Tools" id="{89353CD1-DC82-4D22-8BB3-8F33D4435663}">
          <p14:sldIdLst>
            <p14:sldId id="331"/>
            <p14:sldId id="317"/>
            <p14:sldId id="356"/>
            <p14:sldId id="355"/>
            <p14:sldId id="346"/>
            <p14:sldId id="347"/>
            <p14:sldId id="363"/>
            <p14:sldId id="364"/>
            <p14:sldId id="350"/>
            <p14:sldId id="365"/>
            <p14:sldId id="366"/>
            <p14:sldId id="367"/>
            <p14:sldId id="354"/>
            <p14:sldId id="337"/>
            <p14:sldId id="322"/>
            <p14:sldId id="357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53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174ADC-6C6A-4062-9DB1-78C2AF3BF80C}" v="1593" dt="2024-06-11T15:32:27.472"/>
    <p1510:client id="{C9F23605-2CD2-42FF-9678-9932293160BA}" v="395" dt="2024-06-11T16:47:47.251"/>
  </p1510:revLst>
</p1510:revInfo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hni Gohil" userId="79338b0e-4912-43db-9cb8-3cafdacfe272" providerId="ADAL" clId="{C9F23605-2CD2-42FF-9678-9932293160BA}"/>
    <pc:docChg chg="undo custSel modSld">
      <pc:chgData name="Roshni Gohil" userId="79338b0e-4912-43db-9cb8-3cafdacfe272" providerId="ADAL" clId="{C9F23605-2CD2-42FF-9678-9932293160BA}" dt="2024-06-11T16:47:47.251" v="392" actId="1076"/>
      <pc:docMkLst>
        <pc:docMk/>
      </pc:docMkLst>
      <pc:sldChg chg="modSp mod">
        <pc:chgData name="Roshni Gohil" userId="79338b0e-4912-43db-9cb8-3cafdacfe272" providerId="ADAL" clId="{C9F23605-2CD2-42FF-9678-9932293160BA}" dt="2024-06-11T16:15:39.162" v="3" actId="14100"/>
        <pc:sldMkLst>
          <pc:docMk/>
          <pc:sldMk cId="4032371249" sldId="265"/>
        </pc:sldMkLst>
        <pc:grpChg chg="mod">
          <ac:chgData name="Roshni Gohil" userId="79338b0e-4912-43db-9cb8-3cafdacfe272" providerId="ADAL" clId="{C9F23605-2CD2-42FF-9678-9932293160BA}" dt="2024-06-11T16:15:39.162" v="3" actId="14100"/>
          <ac:grpSpMkLst>
            <pc:docMk/>
            <pc:sldMk cId="4032371249" sldId="265"/>
            <ac:grpSpMk id="36" creationId="{00000000-0000-0000-0000-000000000000}"/>
          </ac:grpSpMkLst>
        </pc:grpChg>
      </pc:sldChg>
      <pc:sldChg chg="modSp mod">
        <pc:chgData name="Roshni Gohil" userId="79338b0e-4912-43db-9cb8-3cafdacfe272" providerId="ADAL" clId="{C9F23605-2CD2-42FF-9678-9932293160BA}" dt="2024-06-11T16:20:23.278" v="18"/>
        <pc:sldMkLst>
          <pc:docMk/>
          <pc:sldMk cId="3687714397" sldId="317"/>
        </pc:sldMkLst>
        <pc:graphicFrameChg chg="mod">
          <ac:chgData name="Roshni Gohil" userId="79338b0e-4912-43db-9cb8-3cafdacfe272" providerId="ADAL" clId="{C9F23605-2CD2-42FF-9678-9932293160BA}" dt="2024-06-11T16:20:23.278" v="18"/>
          <ac:graphicFrameMkLst>
            <pc:docMk/>
            <pc:sldMk cId="3687714397" sldId="317"/>
            <ac:graphicFrameMk id="13" creationId="{8976F70E-2606-3A95-FA9D-ADAB8EF98D1D}"/>
          </ac:graphicFrameMkLst>
        </pc:graphicFrameChg>
      </pc:sldChg>
      <pc:sldChg chg="modNotesTx">
        <pc:chgData name="Roshni Gohil" userId="79338b0e-4912-43db-9cb8-3cafdacfe272" providerId="ADAL" clId="{C9F23605-2CD2-42FF-9678-9932293160BA}" dt="2024-06-11T16:21:32.462" v="57" actId="20577"/>
        <pc:sldMkLst>
          <pc:docMk/>
          <pc:sldMk cId="816279357" sldId="331"/>
        </pc:sldMkLst>
      </pc:sldChg>
      <pc:sldChg chg="modSp mod">
        <pc:chgData name="Roshni Gohil" userId="79338b0e-4912-43db-9cb8-3cafdacfe272" providerId="ADAL" clId="{C9F23605-2CD2-42FF-9678-9932293160BA}" dt="2024-06-11T16:18:04.549" v="13" actId="14100"/>
        <pc:sldMkLst>
          <pc:docMk/>
          <pc:sldMk cId="2844193719" sldId="334"/>
        </pc:sldMkLst>
        <pc:graphicFrameChg chg="mod">
          <ac:chgData name="Roshni Gohil" userId="79338b0e-4912-43db-9cb8-3cafdacfe272" providerId="ADAL" clId="{C9F23605-2CD2-42FF-9678-9932293160BA}" dt="2024-06-11T16:18:04.549" v="13" actId="14100"/>
          <ac:graphicFrameMkLst>
            <pc:docMk/>
            <pc:sldMk cId="2844193719" sldId="334"/>
            <ac:graphicFrameMk id="9" creationId="{4D495199-DED3-1103-525C-C1BF201C89AA}"/>
          </ac:graphicFrameMkLst>
        </pc:graphicFrameChg>
      </pc:sldChg>
      <pc:sldChg chg="modSp mod">
        <pc:chgData name="Roshni Gohil" userId="79338b0e-4912-43db-9cb8-3cafdacfe272" providerId="ADAL" clId="{C9F23605-2CD2-42FF-9678-9932293160BA}" dt="2024-06-11T16:20:54.446" v="26" actId="20577"/>
        <pc:sldMkLst>
          <pc:docMk/>
          <pc:sldMk cId="3511846992" sldId="346"/>
        </pc:sldMkLst>
        <pc:spChg chg="mod">
          <ac:chgData name="Roshni Gohil" userId="79338b0e-4912-43db-9cb8-3cafdacfe272" providerId="ADAL" clId="{C9F23605-2CD2-42FF-9678-9932293160BA}" dt="2024-06-11T16:20:54.446" v="26" actId="20577"/>
          <ac:spMkLst>
            <pc:docMk/>
            <pc:sldMk cId="3511846992" sldId="346"/>
            <ac:spMk id="37" creationId="{4746B3DB-37FF-4DB6-8339-79196D24944C}"/>
          </ac:spMkLst>
        </pc:spChg>
      </pc:sldChg>
      <pc:sldChg chg="addSp modSp mod">
        <pc:chgData name="Roshni Gohil" userId="79338b0e-4912-43db-9cb8-3cafdacfe272" providerId="ADAL" clId="{C9F23605-2CD2-42FF-9678-9932293160BA}" dt="2024-06-11T16:47:47.251" v="392" actId="1076"/>
        <pc:sldMkLst>
          <pc:docMk/>
          <pc:sldMk cId="623602209" sldId="347"/>
        </pc:sldMkLst>
        <pc:spChg chg="mod">
          <ac:chgData name="Roshni Gohil" userId="79338b0e-4912-43db-9cb8-3cafdacfe272" providerId="ADAL" clId="{C9F23605-2CD2-42FF-9678-9932293160BA}" dt="2024-06-11T16:21:02.377" v="30" actId="20577"/>
          <ac:spMkLst>
            <pc:docMk/>
            <pc:sldMk cId="623602209" sldId="347"/>
            <ac:spMk id="5" creationId="{9AF5DC79-90EC-4701-AB44-F566E026D550}"/>
          </ac:spMkLst>
        </pc:spChg>
        <pc:graphicFrameChg chg="mod">
          <ac:chgData name="Roshni Gohil" userId="79338b0e-4912-43db-9cb8-3cafdacfe272" providerId="ADAL" clId="{C9F23605-2CD2-42FF-9678-9932293160BA}" dt="2024-06-11T16:47:37.917" v="388"/>
          <ac:graphicFrameMkLst>
            <pc:docMk/>
            <pc:sldMk cId="623602209" sldId="347"/>
            <ac:graphicFrameMk id="4" creationId="{20687EC6-6D32-AA4F-68ED-AEF02C5DF74F}"/>
          </ac:graphicFrameMkLst>
        </pc:graphicFrameChg>
        <pc:picChg chg="add mod">
          <ac:chgData name="Roshni Gohil" userId="79338b0e-4912-43db-9cb8-3cafdacfe272" providerId="ADAL" clId="{C9F23605-2CD2-42FF-9678-9932293160BA}" dt="2024-06-11T16:47:47.251" v="392" actId="1076"/>
          <ac:picMkLst>
            <pc:docMk/>
            <pc:sldMk cId="623602209" sldId="347"/>
            <ac:picMk id="1026" creationId="{12B3E569-A4F2-08DD-4EB3-5BCE514D513C}"/>
          </ac:picMkLst>
        </pc:picChg>
      </pc:sldChg>
      <pc:sldChg chg="modSp mod">
        <pc:chgData name="Roshni Gohil" userId="79338b0e-4912-43db-9cb8-3cafdacfe272" providerId="ADAL" clId="{C9F23605-2CD2-42FF-9678-9932293160BA}" dt="2024-06-11T16:30:29.738" v="185" actId="20577"/>
        <pc:sldMkLst>
          <pc:docMk/>
          <pc:sldMk cId="540181753" sldId="355"/>
        </pc:sldMkLst>
        <pc:spChg chg="mod">
          <ac:chgData name="Roshni Gohil" userId="79338b0e-4912-43db-9cb8-3cafdacfe272" providerId="ADAL" clId="{C9F23605-2CD2-42FF-9678-9932293160BA}" dt="2024-06-11T16:30:29.738" v="185" actId="20577"/>
          <ac:spMkLst>
            <pc:docMk/>
            <pc:sldMk cId="540181753" sldId="355"/>
            <ac:spMk id="3" creationId="{16B94CE0-25F1-4834-8EF6-9D78A2F0C6B0}"/>
          </ac:spMkLst>
        </pc:spChg>
      </pc:sldChg>
      <pc:sldChg chg="modSp mod">
        <pc:chgData name="Roshni Gohil" userId="79338b0e-4912-43db-9cb8-3cafdacfe272" providerId="ADAL" clId="{C9F23605-2CD2-42FF-9678-9932293160BA}" dt="2024-06-11T16:35:49.111" v="273" actId="20577"/>
        <pc:sldMkLst>
          <pc:docMk/>
          <pc:sldMk cId="3383291158" sldId="357"/>
        </pc:sldMkLst>
        <pc:spChg chg="mod">
          <ac:chgData name="Roshni Gohil" userId="79338b0e-4912-43db-9cb8-3cafdacfe272" providerId="ADAL" clId="{C9F23605-2CD2-42FF-9678-9932293160BA}" dt="2024-06-11T16:35:49.111" v="273" actId="20577"/>
          <ac:spMkLst>
            <pc:docMk/>
            <pc:sldMk cId="3383291158" sldId="357"/>
            <ac:spMk id="3" creationId="{A79F443D-9CBA-C1ED-7D14-C4540FAB78DA}"/>
          </ac:spMkLst>
        </pc:spChg>
      </pc:sldChg>
      <pc:sldChg chg="modSp mod">
        <pc:chgData name="Roshni Gohil" userId="79338b0e-4912-43db-9cb8-3cafdacfe272" providerId="ADAL" clId="{C9F23605-2CD2-42FF-9678-9932293160BA}" dt="2024-06-11T16:13:21.514" v="1" actId="14100"/>
        <pc:sldMkLst>
          <pc:docMk/>
          <pc:sldMk cId="3071470632" sldId="358"/>
        </pc:sldMkLst>
        <pc:spChg chg="mod">
          <ac:chgData name="Roshni Gohil" userId="79338b0e-4912-43db-9cb8-3cafdacfe272" providerId="ADAL" clId="{C9F23605-2CD2-42FF-9678-9932293160BA}" dt="2024-06-11T16:13:21.514" v="1" actId="14100"/>
          <ac:spMkLst>
            <pc:docMk/>
            <pc:sldMk cId="3071470632" sldId="358"/>
            <ac:spMk id="7" creationId="{AD7BEE92-9909-D769-0039-1ABE3FDB03BB}"/>
          </ac:spMkLst>
        </pc:spChg>
      </pc:sldChg>
      <pc:sldChg chg="modSp mod">
        <pc:chgData name="Roshni Gohil" userId="79338b0e-4912-43db-9cb8-3cafdacfe272" providerId="ADAL" clId="{C9F23605-2CD2-42FF-9678-9932293160BA}" dt="2024-06-11T16:16:57.679" v="7" actId="1037"/>
        <pc:sldMkLst>
          <pc:docMk/>
          <pc:sldMk cId="2619745409" sldId="362"/>
        </pc:sldMkLst>
        <pc:graphicFrameChg chg="mod">
          <ac:chgData name="Roshni Gohil" userId="79338b0e-4912-43db-9cb8-3cafdacfe272" providerId="ADAL" clId="{C9F23605-2CD2-42FF-9678-9932293160BA}" dt="2024-06-11T16:16:57.679" v="7" actId="1037"/>
          <ac:graphicFrameMkLst>
            <pc:docMk/>
            <pc:sldMk cId="2619745409" sldId="362"/>
            <ac:graphicFrameMk id="7" creationId="{7F6B393F-77EA-5846-1995-36CA650AB290}"/>
          </ac:graphicFrameMkLst>
        </pc:graphicFrameChg>
      </pc:sldChg>
    </pc:docChg>
  </pc:docChgLst>
  <pc:docChgLst>
    <pc:chgData name="Roshni Gohil" userId="79338b0e-4912-43db-9cb8-3cafdacfe272" providerId="ADAL" clId="{57174ADC-6C6A-4062-9DB1-78C2AF3BF80C}"/>
    <pc:docChg chg="undo redo custSel addSld delSld modSld sldOrd modMainMaster addSection delSection modSection modNotesMaster">
      <pc:chgData name="Roshni Gohil" userId="79338b0e-4912-43db-9cb8-3cafdacfe272" providerId="ADAL" clId="{57174ADC-6C6A-4062-9DB1-78C2AF3BF80C}" dt="2024-06-11T15:32:27.472" v="4035" actId="207"/>
      <pc:docMkLst>
        <pc:docMk/>
      </pc:docMkLst>
      <pc:sldChg chg="modSp mod">
        <pc:chgData name="Roshni Gohil" userId="79338b0e-4912-43db-9cb8-3cafdacfe272" providerId="ADAL" clId="{57174ADC-6C6A-4062-9DB1-78C2AF3BF80C}" dt="2024-06-11T04:18:09.139" v="1235"/>
        <pc:sldMkLst>
          <pc:docMk/>
          <pc:sldMk cId="2412027581" sldId="256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2412027581" sldId="256"/>
            <ac:spMk id="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2412027581" sldId="256"/>
            <ac:spMk id="3" creationId="{00000000-0000-0000-0000-000000000000}"/>
          </ac:spMkLst>
        </pc:spChg>
      </pc:sldChg>
      <pc:sldChg chg="addSp delSp modSp mod setBg delDesignElem">
        <pc:chgData name="Roshni Gohil" userId="79338b0e-4912-43db-9cb8-3cafdacfe272" providerId="ADAL" clId="{57174ADC-6C6A-4062-9DB1-78C2AF3BF80C}" dt="2024-06-11T15:31:36.941" v="4028" actId="20577"/>
        <pc:sldMkLst>
          <pc:docMk/>
          <pc:sldMk cId="2309356031" sldId="257"/>
        </pc:sldMkLst>
        <pc:spChg chg="mod">
          <ac:chgData name="Roshni Gohil" userId="79338b0e-4912-43db-9cb8-3cafdacfe272" providerId="ADAL" clId="{57174ADC-6C6A-4062-9DB1-78C2AF3BF80C}" dt="2024-06-11T04:18:34.717" v="1252" actId="26606"/>
          <ac:spMkLst>
            <pc:docMk/>
            <pc:sldMk cId="2309356031" sldId="257"/>
            <ac:spMk id="2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12:19.716" v="725" actId="26606"/>
          <ac:spMkLst>
            <pc:docMk/>
            <pc:sldMk cId="2309356031" sldId="257"/>
            <ac:spMk id="3" creationId="{00000000-0000-0000-0000-000000000000}"/>
          </ac:spMkLst>
        </pc:spChg>
        <pc:spChg chg="add del">
          <ac:chgData name="Roshni Gohil" userId="79338b0e-4912-43db-9cb8-3cafdacfe272" providerId="ADAL" clId="{57174ADC-6C6A-4062-9DB1-78C2AF3BF80C}" dt="2024-06-11T04:17:44.982" v="1069"/>
          <ac:spMkLst>
            <pc:docMk/>
            <pc:sldMk cId="2309356031" sldId="257"/>
            <ac:spMk id="21" creationId="{FB5993E2-C02B-4335-ABA5-D8EC465551E3}"/>
          </ac:spMkLst>
        </pc:spChg>
        <pc:spChg chg="add del">
          <ac:chgData name="Roshni Gohil" userId="79338b0e-4912-43db-9cb8-3cafdacfe272" providerId="ADAL" clId="{57174ADC-6C6A-4062-9DB1-78C2AF3BF80C}" dt="2024-06-11T04:17:44.982" v="1069"/>
          <ac:spMkLst>
            <pc:docMk/>
            <pc:sldMk cId="2309356031" sldId="257"/>
            <ac:spMk id="23" creationId="{C0B801A2-5622-4BE8-9AD2-C337A2CD0022}"/>
          </ac:spMkLst>
        </pc:spChg>
        <pc:spChg chg="add del">
          <ac:chgData name="Roshni Gohil" userId="79338b0e-4912-43db-9cb8-3cafdacfe272" providerId="ADAL" clId="{57174ADC-6C6A-4062-9DB1-78C2AF3BF80C}" dt="2024-06-11T04:17:44.982" v="1069"/>
          <ac:spMkLst>
            <pc:docMk/>
            <pc:sldMk cId="2309356031" sldId="257"/>
            <ac:spMk id="25" creationId="{B7AF614F-5BC3-4086-99F5-B87C5847A071}"/>
          </ac:spMkLst>
        </pc:spChg>
        <pc:graphicFrameChg chg="add del">
          <ac:chgData name="Roshni Gohil" userId="79338b0e-4912-43db-9cb8-3cafdacfe272" providerId="ADAL" clId="{57174ADC-6C6A-4062-9DB1-78C2AF3BF80C}" dt="2024-06-11T04:10:57.326" v="588" actId="26606"/>
          <ac:graphicFrameMkLst>
            <pc:docMk/>
            <pc:sldMk cId="2309356031" sldId="257"/>
            <ac:graphicFrameMk id="5" creationId="{26259AA2-A3E4-F7D0-22F3-B32E04BB5FAF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4:12:13.091" v="716" actId="26606"/>
          <ac:graphicFrameMkLst>
            <pc:docMk/>
            <pc:sldMk cId="2309356031" sldId="257"/>
            <ac:graphicFrameMk id="6" creationId="{84301499-2AC1-16B3-6EA5-23BCBC5D40ED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4:12:14.060" v="718" actId="26606"/>
          <ac:graphicFrameMkLst>
            <pc:docMk/>
            <pc:sldMk cId="2309356031" sldId="257"/>
            <ac:graphicFrameMk id="8" creationId="{C71996EA-B887-BABC-9A3E-6BA56CF26F1F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4:12:16.436" v="720" actId="26606"/>
          <ac:graphicFrameMkLst>
            <pc:docMk/>
            <pc:sldMk cId="2309356031" sldId="257"/>
            <ac:graphicFrameMk id="10" creationId="{09E0DC34-5B9B-F55F-D1AA-EB272CB20C30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4:12:18.029" v="722" actId="26606"/>
          <ac:graphicFrameMkLst>
            <pc:docMk/>
            <pc:sldMk cId="2309356031" sldId="257"/>
            <ac:graphicFrameMk id="12" creationId="{84301499-2AC1-16B3-6EA5-23BCBC5D40ED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4:12:19.685" v="724" actId="26606"/>
          <ac:graphicFrameMkLst>
            <pc:docMk/>
            <pc:sldMk cId="2309356031" sldId="257"/>
            <ac:graphicFrameMk id="14" creationId="{266C6951-C9D6-6B79-E863-0D5FB48A39C2}"/>
          </ac:graphicFrameMkLst>
        </pc:graphicFrameChg>
        <pc:graphicFrameChg chg="add mod modGraphic">
          <ac:chgData name="Roshni Gohil" userId="79338b0e-4912-43db-9cb8-3cafdacfe272" providerId="ADAL" clId="{57174ADC-6C6A-4062-9DB1-78C2AF3BF80C}" dt="2024-06-11T15:31:36.941" v="4028" actId="20577"/>
          <ac:graphicFrameMkLst>
            <pc:docMk/>
            <pc:sldMk cId="2309356031" sldId="257"/>
            <ac:graphicFrameMk id="16" creationId="{84301499-2AC1-16B3-6EA5-23BCBC5D40ED}"/>
          </ac:graphicFrameMkLst>
        </pc:graphicFrameChg>
      </pc:sldChg>
      <pc:sldChg chg="addSp delSp modSp mod modClrScheme chgLayout modNotes">
        <pc:chgData name="Roshni Gohil" userId="79338b0e-4912-43db-9cb8-3cafdacfe272" providerId="ADAL" clId="{57174ADC-6C6A-4062-9DB1-78C2AF3BF80C}" dt="2024-06-11T04:25:15.389" v="1560" actId="14100"/>
        <pc:sldMkLst>
          <pc:docMk/>
          <pc:sldMk cId="539282974" sldId="258"/>
        </pc:sldMkLst>
        <pc:spChg chg="mod ord">
          <ac:chgData name="Roshni Gohil" userId="79338b0e-4912-43db-9cb8-3cafdacfe272" providerId="ADAL" clId="{57174ADC-6C6A-4062-9DB1-78C2AF3BF80C}" dt="2024-06-11T04:25:15.389" v="1560" actId="14100"/>
          <ac:spMkLst>
            <pc:docMk/>
            <pc:sldMk cId="539282974" sldId="258"/>
            <ac:spMk id="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3" creationId="{00000000-0000-0000-0000-000000000000}"/>
          </ac:spMkLst>
        </pc:spChg>
        <pc:spChg chg="del mod">
          <ac:chgData name="Roshni Gohil" userId="79338b0e-4912-43db-9cb8-3cafdacfe272" providerId="ADAL" clId="{57174ADC-6C6A-4062-9DB1-78C2AF3BF80C}" dt="2024-06-11T04:24:44.889" v="1534"/>
          <ac:spMkLst>
            <pc:docMk/>
            <pc:sldMk cId="539282974" sldId="258"/>
            <ac:spMk id="4" creationId="{184ED3EF-20B9-A172-7830-5724F59C475C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7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8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9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1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13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14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15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16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39282974" sldId="258"/>
            <ac:spMk id="19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39282974" sldId="258"/>
            <ac:spMk id="21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25:03.749" v="1544" actId="164"/>
          <ac:spMkLst>
            <pc:docMk/>
            <pc:sldMk cId="539282974" sldId="258"/>
            <ac:spMk id="2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39282974" sldId="258"/>
            <ac:spMk id="23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39282974" sldId="258"/>
            <ac:spMk id="24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39282974" sldId="258"/>
            <ac:spMk id="27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17:37.560" v="1064" actId="6264"/>
          <ac:spMkLst>
            <pc:docMk/>
            <pc:sldMk cId="539282974" sldId="258"/>
            <ac:spMk id="30" creationId="{6FEE95D5-872B-CA54-EF98-8D7400433D8A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39282974" sldId="258"/>
            <ac:spMk id="3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39282974" sldId="258"/>
            <ac:spMk id="34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39282974" sldId="258"/>
            <ac:spMk id="35" creationId="{00000000-0000-0000-0000-000000000000}"/>
          </ac:spMkLst>
        </pc:spChg>
        <pc:grpChg chg="mod">
          <ac:chgData name="Roshni Gohil" userId="79338b0e-4912-43db-9cb8-3cafdacfe272" providerId="ADAL" clId="{57174ADC-6C6A-4062-9DB1-78C2AF3BF80C}" dt="2024-06-11T04:25:03.749" v="1544" actId="164"/>
          <ac:grpSpMkLst>
            <pc:docMk/>
            <pc:sldMk cId="539282974" sldId="258"/>
            <ac:grpSpMk id="5" creationId="{0BF58301-27E6-671E-8621-040DF577C0E6}"/>
          </ac:grpSpMkLst>
        </pc:grpChg>
        <pc:grpChg chg="mod">
          <ac:chgData name="Roshni Gohil" userId="79338b0e-4912-43db-9cb8-3cafdacfe272" providerId="ADAL" clId="{57174ADC-6C6A-4062-9DB1-78C2AF3BF80C}" dt="2024-06-11T04:25:03.749" v="1544" actId="164"/>
          <ac:grpSpMkLst>
            <pc:docMk/>
            <pc:sldMk cId="539282974" sldId="258"/>
            <ac:grpSpMk id="26" creationId="{39F123ED-3C07-1B53-8DAB-F4069DA18C91}"/>
          </ac:grpSpMkLst>
        </pc:grpChg>
        <pc:grpChg chg="mod">
          <ac:chgData name="Roshni Gohil" userId="79338b0e-4912-43db-9cb8-3cafdacfe272" providerId="ADAL" clId="{57174ADC-6C6A-4062-9DB1-78C2AF3BF80C}" dt="2024-06-11T04:25:03.749" v="1544" actId="164"/>
          <ac:grpSpMkLst>
            <pc:docMk/>
            <pc:sldMk cId="539282974" sldId="258"/>
            <ac:grpSpMk id="29" creationId="{F4D0F088-3503-0D73-C5CF-FEFCBA91C2D7}"/>
          </ac:grpSpMkLst>
        </pc:grpChg>
        <pc:grpChg chg="add mod">
          <ac:chgData name="Roshni Gohil" userId="79338b0e-4912-43db-9cb8-3cafdacfe272" providerId="ADAL" clId="{57174ADC-6C6A-4062-9DB1-78C2AF3BF80C}" dt="2024-06-11T04:25:06.702" v="1559" actId="1036"/>
          <ac:grpSpMkLst>
            <pc:docMk/>
            <pc:sldMk cId="539282974" sldId="258"/>
            <ac:grpSpMk id="31" creationId="{41727628-CF98-A898-FA3E-9544629D1374}"/>
          </ac:grpSpMkLst>
        </pc:grpChg>
        <pc:picChg chg="mod">
          <ac:chgData name="Roshni Gohil" userId="79338b0e-4912-43db-9cb8-3cafdacfe272" providerId="ADAL" clId="{57174ADC-6C6A-4062-9DB1-78C2AF3BF80C}" dt="2024-06-11T04:25:03.749" v="1544" actId="164"/>
          <ac:picMkLst>
            <pc:docMk/>
            <pc:sldMk cId="539282974" sldId="258"/>
            <ac:picMk id="6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539282974" sldId="258"/>
            <ac:picMk id="10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25:03.749" v="1544" actId="164"/>
          <ac:picMkLst>
            <pc:docMk/>
            <pc:sldMk cId="539282974" sldId="258"/>
            <ac:picMk id="11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539282974" sldId="258"/>
            <ac:picMk id="17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539282974" sldId="258"/>
            <ac:picMk id="18" creationId="{B41EB4E4-FB40-3E6A-3846-FC894D329D3A}"/>
          </ac:picMkLst>
        </pc:picChg>
        <pc:picChg chg="mod">
          <ac:chgData name="Roshni Gohil" userId="79338b0e-4912-43db-9cb8-3cafdacfe272" providerId="ADAL" clId="{57174ADC-6C6A-4062-9DB1-78C2AF3BF80C}" dt="2024-06-11T04:25:03.749" v="1544" actId="164"/>
          <ac:picMkLst>
            <pc:docMk/>
            <pc:sldMk cId="539282974" sldId="258"/>
            <ac:picMk id="25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25:03.749" v="1544" actId="164"/>
          <ac:picMkLst>
            <pc:docMk/>
            <pc:sldMk cId="539282974" sldId="258"/>
            <ac:picMk id="28" creationId="{00000000-0000-0000-0000-000000000000}"/>
          </ac:picMkLst>
        </pc:picChg>
        <pc:cxnChg chg="mod">
          <ac:chgData name="Roshni Gohil" userId="79338b0e-4912-43db-9cb8-3cafdacfe272" providerId="ADAL" clId="{57174ADC-6C6A-4062-9DB1-78C2AF3BF80C}" dt="2024-06-11T04:25:03.749" v="1544" actId="164"/>
          <ac:cxnSpMkLst>
            <pc:docMk/>
            <pc:sldMk cId="539282974" sldId="258"/>
            <ac:cxnSpMk id="20" creationId="{00000000-0000-0000-0000-000000000000}"/>
          </ac:cxnSpMkLst>
        </pc:cxnChg>
        <pc:cxnChg chg="mod">
          <ac:chgData name="Roshni Gohil" userId="79338b0e-4912-43db-9cb8-3cafdacfe272" providerId="ADAL" clId="{57174ADC-6C6A-4062-9DB1-78C2AF3BF80C}" dt="2024-06-11T04:25:03.749" v="1544" actId="164"/>
          <ac:cxnSpMkLst>
            <pc:docMk/>
            <pc:sldMk cId="539282974" sldId="258"/>
            <ac:cxnSpMk id="33" creationId="{00000000-0000-0000-0000-000000000000}"/>
          </ac:cxnSpMkLst>
        </pc:cxnChg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3079967141" sldId="259"/>
        </pc:sldMkLst>
      </pc:sldChg>
      <pc:sldChg chg="modSp mod modNotes">
        <pc:chgData name="Roshni Gohil" userId="79338b0e-4912-43db-9cb8-3cafdacfe272" providerId="ADAL" clId="{57174ADC-6C6A-4062-9DB1-78C2AF3BF80C}" dt="2024-06-11T04:25:46.295" v="1575" actId="20577"/>
        <pc:sldMkLst>
          <pc:docMk/>
          <pc:sldMk cId="2370746462" sldId="260"/>
        </pc:sldMkLst>
        <pc:spChg chg="mod">
          <ac:chgData name="Roshni Gohil" userId="79338b0e-4912-43db-9cb8-3cafdacfe272" providerId="ADAL" clId="{57174ADC-6C6A-4062-9DB1-78C2AF3BF80C}" dt="2024-06-11T04:19:15.988" v="1287" actId="1076"/>
          <ac:spMkLst>
            <pc:docMk/>
            <pc:sldMk cId="2370746462" sldId="260"/>
            <ac:spMk id="3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370746462" sldId="260"/>
            <ac:spMk id="11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370746462" sldId="260"/>
            <ac:spMk id="2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370746462" sldId="260"/>
            <ac:spMk id="30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370746462" sldId="260"/>
            <ac:spMk id="31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370746462" sldId="260"/>
            <ac:spMk id="37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370746462" sldId="260"/>
            <ac:spMk id="38" creationId="{00000000-0000-0000-0000-000000000000}"/>
          </ac:spMkLst>
        </pc:spChg>
        <pc:graphicFrameChg chg="mod">
          <ac:chgData name="Roshni Gohil" userId="79338b0e-4912-43db-9cb8-3cafdacfe272" providerId="ADAL" clId="{57174ADC-6C6A-4062-9DB1-78C2AF3BF80C}" dt="2024-06-11T04:09:38.779" v="527"/>
          <ac:graphicFrameMkLst>
            <pc:docMk/>
            <pc:sldMk cId="2370746462" sldId="260"/>
            <ac:graphicFrameMk id="18" creationId="{00000000-0000-0000-0000-000000000000}"/>
          </ac:graphicFrameMkLst>
        </pc:graphicFrameChg>
        <pc:graphicFrameChg chg="mod">
          <ac:chgData name="Roshni Gohil" userId="79338b0e-4912-43db-9cb8-3cafdacfe272" providerId="ADAL" clId="{57174ADC-6C6A-4062-9DB1-78C2AF3BF80C}" dt="2024-06-11T04:25:46.295" v="1575" actId="20577"/>
          <ac:graphicFrameMkLst>
            <pc:docMk/>
            <pc:sldMk cId="2370746462" sldId="260"/>
            <ac:graphicFrameMk id="19" creationId="{00000000-0000-0000-0000-000000000000}"/>
          </ac:graphicFrameMkLst>
        </pc:graphicFrame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370746462" sldId="260"/>
            <ac:picMk id="2" creationId="{00000000-0000-0000-0000-000000000000}"/>
          </ac:picMkLst>
        </pc:picChg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882692734" sldId="261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323340126" sldId="262"/>
        </pc:sldMkLst>
      </pc:sldChg>
      <pc:sldChg chg="modSp mod ord">
        <pc:chgData name="Roshni Gohil" userId="79338b0e-4912-43db-9cb8-3cafdacfe272" providerId="ADAL" clId="{57174ADC-6C6A-4062-9DB1-78C2AF3BF80C}" dt="2024-06-11T04:56:00.454" v="2794" actId="20577"/>
        <pc:sldMkLst>
          <pc:docMk/>
          <pc:sldMk cId="2913473661" sldId="263"/>
        </pc:sldMkLst>
        <pc:spChg chg="mod">
          <ac:chgData name="Roshni Gohil" userId="79338b0e-4912-43db-9cb8-3cafdacfe272" providerId="ADAL" clId="{57174ADC-6C6A-4062-9DB1-78C2AF3BF80C}" dt="2024-06-11T04:44:57.764" v="2074" actId="27636"/>
          <ac:spMkLst>
            <pc:docMk/>
            <pc:sldMk cId="2913473661" sldId="263"/>
            <ac:spMk id="10" creationId="{00000000-0000-0000-0000-000000000000}"/>
          </ac:spMkLst>
        </pc:spChg>
        <pc:graphicFrameChg chg="mod modGraphic">
          <ac:chgData name="Roshni Gohil" userId="79338b0e-4912-43db-9cb8-3cafdacfe272" providerId="ADAL" clId="{57174ADC-6C6A-4062-9DB1-78C2AF3BF80C}" dt="2024-06-11T04:56:00.454" v="2794" actId="20577"/>
          <ac:graphicFrameMkLst>
            <pc:docMk/>
            <pc:sldMk cId="2913473661" sldId="263"/>
            <ac:graphicFrameMk id="5" creationId="{00000000-0000-0000-0000-000000000000}"/>
          </ac:graphicFrameMkLst>
        </pc:graphicFrameChg>
      </pc:sldChg>
      <pc:sldChg chg="modSp mod ord">
        <pc:chgData name="Roshni Gohil" userId="79338b0e-4912-43db-9cb8-3cafdacfe272" providerId="ADAL" clId="{57174ADC-6C6A-4062-9DB1-78C2AF3BF80C}" dt="2024-06-11T04:55:35.578" v="2733"/>
        <pc:sldMkLst>
          <pc:docMk/>
          <pc:sldMk cId="92326071" sldId="264"/>
        </pc:sldMkLst>
        <pc:spChg chg="mod">
          <ac:chgData name="Roshni Gohil" userId="79338b0e-4912-43db-9cb8-3cafdacfe272" providerId="ADAL" clId="{57174ADC-6C6A-4062-9DB1-78C2AF3BF80C}" dt="2024-06-11T04:45:04.858" v="2075" actId="14100"/>
          <ac:spMkLst>
            <pc:docMk/>
            <pc:sldMk cId="92326071" sldId="264"/>
            <ac:spMk id="10" creationId="{00000000-0000-0000-0000-000000000000}"/>
          </ac:spMkLst>
        </pc:spChg>
        <pc:graphicFrameChg chg="mod">
          <ac:chgData name="Roshni Gohil" userId="79338b0e-4912-43db-9cb8-3cafdacfe272" providerId="ADAL" clId="{57174ADC-6C6A-4062-9DB1-78C2AF3BF80C}" dt="2024-06-11T04:09:38.779" v="527"/>
          <ac:graphicFrameMkLst>
            <pc:docMk/>
            <pc:sldMk cId="92326071" sldId="264"/>
            <ac:graphicFrameMk id="5" creationId="{00000000-0000-0000-0000-000000000000}"/>
          </ac:graphicFrameMkLst>
        </pc:graphicFrameChg>
      </pc:sldChg>
      <pc:sldChg chg="modSp mod modNotes">
        <pc:chgData name="Roshni Gohil" userId="79338b0e-4912-43db-9cb8-3cafdacfe272" providerId="ADAL" clId="{57174ADC-6C6A-4062-9DB1-78C2AF3BF80C}" dt="2024-06-11T04:19:23.092" v="1288" actId="1076"/>
        <pc:sldMkLst>
          <pc:docMk/>
          <pc:sldMk cId="4032371249" sldId="265"/>
        </pc:sldMkLst>
        <pc:spChg chg="mod">
          <ac:chgData name="Roshni Gohil" userId="79338b0e-4912-43db-9cb8-3cafdacfe272" providerId="ADAL" clId="{57174ADC-6C6A-4062-9DB1-78C2AF3BF80C}" dt="2024-06-11T04:19:23.092" v="1288" actId="1076"/>
          <ac:spMkLst>
            <pc:docMk/>
            <pc:sldMk cId="4032371249" sldId="265"/>
            <ac:spMk id="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3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34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35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39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4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43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44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46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5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0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1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3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4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5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6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7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8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69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7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76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032371249" sldId="265"/>
            <ac:spMk id="77" creationId="{00000000-0000-0000-0000-000000000000}"/>
          </ac:spMkLst>
        </pc:spChg>
        <pc:grpChg chg="mod">
          <ac:chgData name="Roshni Gohil" userId="79338b0e-4912-43db-9cb8-3cafdacfe272" providerId="ADAL" clId="{57174ADC-6C6A-4062-9DB1-78C2AF3BF80C}" dt="2024-06-11T04:09:38.779" v="527"/>
          <ac:grpSpMkLst>
            <pc:docMk/>
            <pc:sldMk cId="4032371249" sldId="265"/>
            <ac:grpSpMk id="36" creationId="{00000000-0000-0000-0000-000000000000}"/>
          </ac:grpSpMkLst>
        </pc:grp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4032371249" sldId="265"/>
            <ac:picMk id="37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4032371249" sldId="265"/>
            <ac:picMk id="38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4032371249" sldId="265"/>
            <ac:picMk id="40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4032371249" sldId="265"/>
            <ac:picMk id="41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4032371249" sldId="265"/>
            <ac:picMk id="45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4032371249" sldId="265"/>
            <ac:picMk id="48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4032371249" sldId="265"/>
            <ac:picMk id="49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4032371249" sldId="265"/>
            <ac:picMk id="50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4032371249" sldId="265"/>
            <ac:picMk id="51" creationId="{00000000-0000-0000-0000-000000000000}"/>
          </ac:picMkLst>
        </pc:pic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4032371249" sldId="265"/>
            <ac:cxnSpMk id="56" creationId="{00000000-0000-0000-0000-000000000000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4032371249" sldId="265"/>
            <ac:cxnSpMk id="58" creationId="{00000000-0000-0000-0000-000000000000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4032371249" sldId="265"/>
            <ac:cxnSpMk id="59" creationId="{00000000-0000-0000-0000-000000000000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4032371249" sldId="265"/>
            <ac:cxnSpMk id="70" creationId="{00000000-0000-0000-0000-000000000000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4032371249" sldId="265"/>
            <ac:cxnSpMk id="71" creationId="{00000000-0000-0000-0000-000000000000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4032371249" sldId="265"/>
            <ac:cxnSpMk id="73" creationId="{00000000-0000-0000-0000-000000000000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4032371249" sldId="265"/>
            <ac:cxnSpMk id="74" creationId="{00000000-0000-0000-0000-000000000000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4032371249" sldId="265"/>
            <ac:cxnSpMk id="75" creationId="{00000000-0000-0000-0000-000000000000}"/>
          </ac:cxnSpMkLst>
        </pc:cxnChg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3074174088" sldId="266"/>
        </pc:sldMkLst>
      </pc:sldChg>
      <pc:sldChg chg="modSp del">
        <pc:chgData name="Roshni Gohil" userId="79338b0e-4912-43db-9cb8-3cafdacfe272" providerId="ADAL" clId="{57174ADC-6C6A-4062-9DB1-78C2AF3BF80C}" dt="2024-06-11T04:45:12.905" v="2076" actId="47"/>
        <pc:sldMkLst>
          <pc:docMk/>
          <pc:sldMk cId="4068063762" sldId="267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4068063762" sldId="267"/>
            <ac:spMk id="3" creationId="{00000000-0000-0000-0000-000000000000}"/>
          </ac:spMkLst>
        </pc:spChg>
      </pc:sldChg>
      <pc:sldChg chg="addSp delSp modSp mod setBg chgLayout modNotes">
        <pc:chgData name="Roshni Gohil" userId="79338b0e-4912-43db-9cb8-3cafdacfe272" providerId="ADAL" clId="{57174ADC-6C6A-4062-9DB1-78C2AF3BF80C}" dt="2024-06-11T04:44:46.655" v="2070"/>
        <pc:sldMkLst>
          <pc:docMk/>
          <pc:sldMk cId="3067181320" sldId="268"/>
        </pc:sldMkLst>
        <pc:spChg chg="mod ord">
          <ac:chgData name="Roshni Gohil" userId="79338b0e-4912-43db-9cb8-3cafdacfe272" providerId="ADAL" clId="{57174ADC-6C6A-4062-9DB1-78C2AF3BF80C}" dt="2024-06-11T04:44:23.233" v="2069" actId="113"/>
          <ac:spMkLst>
            <pc:docMk/>
            <pc:sldMk cId="3067181320" sldId="268"/>
            <ac:spMk id="2" creationId="{00000000-0000-0000-0000-000000000000}"/>
          </ac:spMkLst>
        </pc:spChg>
        <pc:spChg chg="del mod ord">
          <ac:chgData name="Roshni Gohil" userId="79338b0e-4912-43db-9cb8-3cafdacfe272" providerId="ADAL" clId="{57174ADC-6C6A-4062-9DB1-78C2AF3BF80C}" dt="2024-06-11T04:44:18.858" v="2068" actId="26606"/>
          <ac:spMkLst>
            <pc:docMk/>
            <pc:sldMk cId="3067181320" sldId="268"/>
            <ac:spMk id="3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43:08.311" v="2038" actId="6264"/>
          <ac:spMkLst>
            <pc:docMk/>
            <pc:sldMk cId="3067181320" sldId="268"/>
            <ac:spMk id="4" creationId="{3AC36410-96C1-62C2-D698-606F1EADC6BF}"/>
          </ac:spMkLst>
        </pc:spChg>
        <pc:spChg chg="add del mod">
          <ac:chgData name="Roshni Gohil" userId="79338b0e-4912-43db-9cb8-3cafdacfe272" providerId="ADAL" clId="{57174ADC-6C6A-4062-9DB1-78C2AF3BF80C}" dt="2024-06-11T04:43:08.311" v="2038" actId="6264"/>
          <ac:spMkLst>
            <pc:docMk/>
            <pc:sldMk cId="3067181320" sldId="268"/>
            <ac:spMk id="5" creationId="{9613CBEB-3367-31FF-FA12-A308F1E41164}"/>
          </ac:spMkLst>
        </pc:spChg>
        <pc:spChg chg="add del mod">
          <ac:chgData name="Roshni Gohil" userId="79338b0e-4912-43db-9cb8-3cafdacfe272" providerId="ADAL" clId="{57174ADC-6C6A-4062-9DB1-78C2AF3BF80C}" dt="2024-06-11T04:44:00.952" v="2065" actId="6264"/>
          <ac:spMkLst>
            <pc:docMk/>
            <pc:sldMk cId="3067181320" sldId="268"/>
            <ac:spMk id="6" creationId="{D3C1711F-A24A-A257-F42A-12BB3ABCB748}"/>
          </ac:spMkLst>
        </pc:spChg>
        <pc:spChg chg="add del mod">
          <ac:chgData name="Roshni Gohil" userId="79338b0e-4912-43db-9cb8-3cafdacfe272" providerId="ADAL" clId="{57174ADC-6C6A-4062-9DB1-78C2AF3BF80C}" dt="2024-06-11T04:44:00.952" v="2065" actId="6264"/>
          <ac:spMkLst>
            <pc:docMk/>
            <pc:sldMk cId="3067181320" sldId="268"/>
            <ac:spMk id="8" creationId="{720E8670-BACA-9716-C079-B2CF7FEBE56B}"/>
          </ac:spMkLst>
        </pc:spChg>
        <pc:graphicFrameChg chg="add mod">
          <ac:chgData name="Roshni Gohil" userId="79338b0e-4912-43db-9cb8-3cafdacfe272" providerId="ADAL" clId="{57174ADC-6C6A-4062-9DB1-78C2AF3BF80C}" dt="2024-06-11T04:44:46.655" v="2070"/>
          <ac:graphicFrameMkLst>
            <pc:docMk/>
            <pc:sldMk cId="3067181320" sldId="268"/>
            <ac:graphicFrameMk id="9" creationId="{C6C434C3-8D44-D5F6-D58C-8F17A2BC3EB4}"/>
          </ac:graphicFrameMkLst>
        </pc:graphicFrameChg>
        <pc:picChg chg="add del">
          <ac:chgData name="Roshni Gohil" userId="79338b0e-4912-43db-9cb8-3cafdacfe272" providerId="ADAL" clId="{57174ADC-6C6A-4062-9DB1-78C2AF3BF80C}" dt="2024-06-11T04:44:03.452" v="2067" actId="478"/>
          <ac:picMkLst>
            <pc:docMk/>
            <pc:sldMk cId="3067181320" sldId="268"/>
            <ac:picMk id="7" creationId="{B3BA7AFC-34CB-FF94-59C9-437C0CD1E5DE}"/>
          </ac:picMkLst>
        </pc:picChg>
      </pc:sldChg>
      <pc:sldChg chg="addSp delSp modSp mod chgLayout modNotes">
        <pc:chgData name="Roshni Gohil" userId="79338b0e-4912-43db-9cb8-3cafdacfe272" providerId="ADAL" clId="{57174ADC-6C6A-4062-9DB1-78C2AF3BF80C}" dt="2024-06-11T04:28:10.327" v="1597" actId="20577"/>
        <pc:sldMkLst>
          <pc:docMk/>
          <pc:sldMk cId="2138957229" sldId="269"/>
        </pc:sldMkLst>
        <pc:spChg chg="mod ord">
          <ac:chgData name="Roshni Gohil" userId="79338b0e-4912-43db-9cb8-3cafdacfe272" providerId="ADAL" clId="{57174ADC-6C6A-4062-9DB1-78C2AF3BF80C}" dt="2024-06-11T04:23:14.048" v="1467" actId="113"/>
          <ac:spMkLst>
            <pc:docMk/>
            <pc:sldMk cId="2138957229" sldId="269"/>
            <ac:spMk id="2" creationId="{00000000-0000-0000-0000-000000000000}"/>
          </ac:spMkLst>
        </pc:spChg>
        <pc:spChg chg="del mod ord">
          <ac:chgData name="Roshni Gohil" userId="79338b0e-4912-43db-9cb8-3cafdacfe272" providerId="ADAL" clId="{57174ADC-6C6A-4062-9DB1-78C2AF3BF80C}" dt="2024-06-11T04:21:40.478" v="1382" actId="12084"/>
          <ac:spMkLst>
            <pc:docMk/>
            <pc:sldMk cId="2138957229" sldId="269"/>
            <ac:spMk id="3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22:38.596" v="1439"/>
          <ac:spMkLst>
            <pc:docMk/>
            <pc:sldMk cId="2138957229" sldId="269"/>
            <ac:spMk id="4" creationId="{C6671E2D-55A0-0F02-68A4-077B5444E22B}"/>
          </ac:spMkLst>
        </pc:spChg>
        <pc:spChg chg="add del mod">
          <ac:chgData name="Roshni Gohil" userId="79338b0e-4912-43db-9cb8-3cafdacfe272" providerId="ADAL" clId="{57174ADC-6C6A-4062-9DB1-78C2AF3BF80C}" dt="2024-06-11T04:19:34.717" v="1289" actId="6264"/>
          <ac:spMkLst>
            <pc:docMk/>
            <pc:sldMk cId="2138957229" sldId="269"/>
            <ac:spMk id="5" creationId="{F214CDC4-4C98-3C1A-1244-083F7636220D}"/>
          </ac:spMkLst>
        </pc:spChg>
        <pc:spChg chg="add del mod">
          <ac:chgData name="Roshni Gohil" userId="79338b0e-4912-43db-9cb8-3cafdacfe272" providerId="ADAL" clId="{57174ADC-6C6A-4062-9DB1-78C2AF3BF80C}" dt="2024-06-11T04:19:34.717" v="1289" actId="6264"/>
          <ac:spMkLst>
            <pc:docMk/>
            <pc:sldMk cId="2138957229" sldId="269"/>
            <ac:spMk id="6" creationId="{C65B7E5B-125D-5BB0-DCB4-CCB240AB4391}"/>
          </ac:spMkLst>
        </pc:spChg>
        <pc:spChg chg="add del mod">
          <ac:chgData name="Roshni Gohil" userId="79338b0e-4912-43db-9cb8-3cafdacfe272" providerId="ADAL" clId="{57174ADC-6C6A-4062-9DB1-78C2AF3BF80C}" dt="2024-06-11T04:21:36.436" v="1380" actId="6264"/>
          <ac:spMkLst>
            <pc:docMk/>
            <pc:sldMk cId="2138957229" sldId="269"/>
            <ac:spMk id="7" creationId="{B8154C78-D334-CB64-15DF-36071F8B92B9}"/>
          </ac:spMkLst>
        </pc:spChg>
        <pc:spChg chg="add del mod">
          <ac:chgData name="Roshni Gohil" userId="79338b0e-4912-43db-9cb8-3cafdacfe272" providerId="ADAL" clId="{57174ADC-6C6A-4062-9DB1-78C2AF3BF80C}" dt="2024-06-11T04:21:36.436" v="1380" actId="6264"/>
          <ac:spMkLst>
            <pc:docMk/>
            <pc:sldMk cId="2138957229" sldId="269"/>
            <ac:spMk id="8" creationId="{6A58D093-CD8E-A2A7-2202-01459A9E4FDE}"/>
          </ac:spMkLst>
        </pc:spChg>
        <pc:graphicFrameChg chg="add mod">
          <ac:chgData name="Roshni Gohil" userId="79338b0e-4912-43db-9cb8-3cafdacfe272" providerId="ADAL" clId="{57174ADC-6C6A-4062-9DB1-78C2AF3BF80C}" dt="2024-06-11T04:28:10.327" v="1597" actId="20577"/>
          <ac:graphicFrameMkLst>
            <pc:docMk/>
            <pc:sldMk cId="2138957229" sldId="269"/>
            <ac:graphicFrameMk id="9" creationId="{7B595DA3-DE1F-075A-6DBE-7C63FC38EC88}"/>
          </ac:graphicFrameMkLst>
        </pc:graphicFrameChg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153127410" sldId="270"/>
        </pc:sldMkLst>
      </pc:sldChg>
      <pc:sldChg chg="modSp del mod">
        <pc:chgData name="Roshni Gohil" userId="79338b0e-4912-43db-9cb8-3cafdacfe272" providerId="ADAL" clId="{57174ADC-6C6A-4062-9DB1-78C2AF3BF80C}" dt="2024-06-11T04:45:14.217" v="2077" actId="47"/>
        <pc:sldMkLst>
          <pc:docMk/>
          <pc:sldMk cId="3199689291" sldId="271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3199689291" sldId="271"/>
            <ac:spMk id="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3199689291" sldId="271"/>
            <ac:spMk id="3" creationId="{00000000-0000-0000-0000-000000000000}"/>
          </ac:spMkLst>
        </pc:spChg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930372728" sldId="272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3023067794" sldId="273"/>
        </pc:sldMkLst>
      </pc:sldChg>
      <pc:sldChg chg="modSp del mod">
        <pc:chgData name="Roshni Gohil" userId="79338b0e-4912-43db-9cb8-3cafdacfe272" providerId="ADAL" clId="{57174ADC-6C6A-4062-9DB1-78C2AF3BF80C}" dt="2024-06-11T04:52:55.281" v="2596" actId="47"/>
        <pc:sldMkLst>
          <pc:docMk/>
          <pc:sldMk cId="2481389790" sldId="274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2481389790" sldId="274"/>
            <ac:spMk id="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18:02.753" v="1222" actId="27636"/>
          <ac:spMkLst>
            <pc:docMk/>
            <pc:sldMk cId="2481389790" sldId="274"/>
            <ac:spMk id="3" creationId="{00000000-0000-0000-0000-000000000000}"/>
          </ac:spMkLst>
        </pc:spChg>
      </pc:sldChg>
      <pc:sldChg chg="modSp">
        <pc:chgData name="Roshni Gohil" userId="79338b0e-4912-43db-9cb8-3cafdacfe272" providerId="ADAL" clId="{57174ADC-6C6A-4062-9DB1-78C2AF3BF80C}" dt="2024-06-11T04:18:09.139" v="1235"/>
        <pc:sldMkLst>
          <pc:docMk/>
          <pc:sldMk cId="711417001" sldId="275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711417001" sldId="275"/>
            <ac:spMk id="3" creationId="{00000000-0000-0000-0000-000000000000}"/>
          </ac:spMkLst>
        </pc:spChg>
      </pc:sldChg>
      <pc:sldChg chg="addSp delSp modSp del mod chgLayout modNotes">
        <pc:chgData name="Roshni Gohil" userId="79338b0e-4912-43db-9cb8-3cafdacfe272" providerId="ADAL" clId="{57174ADC-6C6A-4062-9DB1-78C2AF3BF80C}" dt="2024-06-11T04:38:57.248" v="1927" actId="47"/>
        <pc:sldMkLst>
          <pc:docMk/>
          <pc:sldMk cId="1148754076" sldId="277"/>
        </pc:sldMkLst>
        <pc:spChg chg="mod ord">
          <ac:chgData name="Roshni Gohil" userId="79338b0e-4912-43db-9cb8-3cafdacfe272" providerId="ADAL" clId="{57174ADC-6C6A-4062-9DB1-78C2AF3BF80C}" dt="2024-06-11T04:38:37.014" v="1917" actId="113"/>
          <ac:spMkLst>
            <pc:docMk/>
            <pc:sldMk cId="1148754076" sldId="277"/>
            <ac:spMk id="2" creationId="{00000000-0000-0000-0000-000000000000}"/>
          </ac:spMkLst>
        </pc:spChg>
        <pc:spChg chg="mod ord">
          <ac:chgData name="Roshni Gohil" userId="79338b0e-4912-43db-9cb8-3cafdacfe272" providerId="ADAL" clId="{57174ADC-6C6A-4062-9DB1-78C2AF3BF80C}" dt="2024-06-11T04:38:46.467" v="1920" actId="21"/>
          <ac:spMkLst>
            <pc:docMk/>
            <pc:sldMk cId="1148754076" sldId="277"/>
            <ac:spMk id="3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36:39.342" v="1791" actId="6264"/>
          <ac:spMkLst>
            <pc:docMk/>
            <pc:sldMk cId="1148754076" sldId="277"/>
            <ac:spMk id="4" creationId="{93C57C57-1C9C-499A-B867-9E0BA222E6D7}"/>
          </ac:spMkLst>
        </pc:spChg>
        <pc:spChg chg="add del mod">
          <ac:chgData name="Roshni Gohil" userId="79338b0e-4912-43db-9cb8-3cafdacfe272" providerId="ADAL" clId="{57174ADC-6C6A-4062-9DB1-78C2AF3BF80C}" dt="2024-06-11T04:36:39.342" v="1791" actId="6264"/>
          <ac:spMkLst>
            <pc:docMk/>
            <pc:sldMk cId="1148754076" sldId="277"/>
            <ac:spMk id="5" creationId="{D4B72070-270C-4DCF-1A31-07EFD6E586F4}"/>
          </ac:spMkLst>
        </pc:spChg>
        <pc:spChg chg="add del mod">
          <ac:chgData name="Roshni Gohil" userId="79338b0e-4912-43db-9cb8-3cafdacfe272" providerId="ADAL" clId="{57174ADC-6C6A-4062-9DB1-78C2AF3BF80C}" dt="2024-06-11T04:37:40.248" v="1868" actId="6264"/>
          <ac:spMkLst>
            <pc:docMk/>
            <pc:sldMk cId="1148754076" sldId="277"/>
            <ac:spMk id="6" creationId="{86581AE4-47B4-8B72-33AB-A3A7A3795C93}"/>
          </ac:spMkLst>
        </pc:spChg>
        <pc:spChg chg="add del mod">
          <ac:chgData name="Roshni Gohil" userId="79338b0e-4912-43db-9cb8-3cafdacfe272" providerId="ADAL" clId="{57174ADC-6C6A-4062-9DB1-78C2AF3BF80C}" dt="2024-06-11T04:37:40.248" v="1868" actId="6264"/>
          <ac:spMkLst>
            <pc:docMk/>
            <pc:sldMk cId="1148754076" sldId="277"/>
            <ac:spMk id="7" creationId="{7329FC42-A6F8-1C8C-D759-E85CC3F43389}"/>
          </ac:spMkLst>
        </pc:spChg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2275619084" sldId="278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2931694298" sldId="279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748933088" sldId="280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2014923966" sldId="281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3753675357" sldId="283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154986530" sldId="286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986570209" sldId="287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1250308731" sldId="288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3024451961" sldId="289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4235218502" sldId="290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999523373" sldId="291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1147242275" sldId="292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86790071" sldId="293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4269653263" sldId="294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540360203" sldId="295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1394626287" sldId="296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457482039" sldId="297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3409527657" sldId="298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3134279121" sldId="299"/>
        </pc:sldMkLst>
      </pc:sldChg>
      <pc:sldChg chg="addSp delSp modSp mod setBg">
        <pc:chgData name="Roshni Gohil" userId="79338b0e-4912-43db-9cb8-3cafdacfe272" providerId="ADAL" clId="{57174ADC-6C6A-4062-9DB1-78C2AF3BF80C}" dt="2024-06-11T05:06:05.441" v="2986" actId="20577"/>
        <pc:sldMkLst>
          <pc:docMk/>
          <pc:sldMk cId="3687714397" sldId="317"/>
        </pc:sldMkLst>
        <pc:spChg chg="mod">
          <ac:chgData name="Roshni Gohil" userId="79338b0e-4912-43db-9cb8-3cafdacfe272" providerId="ADAL" clId="{57174ADC-6C6A-4062-9DB1-78C2AF3BF80C}" dt="2024-06-11T05:03:58.645" v="2915" actId="26606"/>
          <ac:spMkLst>
            <pc:docMk/>
            <pc:sldMk cId="3687714397" sldId="317"/>
            <ac:spMk id="2" creationId="{639322FE-E77C-AF6E-0D54-CB58DC671365}"/>
          </ac:spMkLst>
        </pc:spChg>
        <pc:spChg chg="add del mod">
          <ac:chgData name="Roshni Gohil" userId="79338b0e-4912-43db-9cb8-3cafdacfe272" providerId="ADAL" clId="{57174ADC-6C6A-4062-9DB1-78C2AF3BF80C}" dt="2024-06-11T05:03:58.676" v="2916" actId="26606"/>
          <ac:spMkLst>
            <pc:docMk/>
            <pc:sldMk cId="3687714397" sldId="317"/>
            <ac:spMk id="3" creationId="{4FD116C7-E9EA-8BA6-9F30-83BD1E91D2A3}"/>
          </ac:spMkLst>
        </pc:spChg>
        <pc:spChg chg="add del">
          <ac:chgData name="Roshni Gohil" userId="79338b0e-4912-43db-9cb8-3cafdacfe272" providerId="ADAL" clId="{57174ADC-6C6A-4062-9DB1-78C2AF3BF80C}" dt="2024-06-11T05:03:56.817" v="2913" actId="26606"/>
          <ac:spMkLst>
            <pc:docMk/>
            <pc:sldMk cId="3687714397" sldId="317"/>
            <ac:spMk id="8" creationId="{4FD116C7-E9EA-8BA6-9F30-83BD1E91D2A3}"/>
          </ac:spMkLst>
        </pc:spChg>
        <pc:spChg chg="add del">
          <ac:chgData name="Roshni Gohil" userId="79338b0e-4912-43db-9cb8-3cafdacfe272" providerId="ADAL" clId="{57174ADC-6C6A-4062-9DB1-78C2AF3BF80C}" dt="2024-06-11T05:03:58.645" v="2915" actId="26606"/>
          <ac:spMkLst>
            <pc:docMk/>
            <pc:sldMk cId="3687714397" sldId="317"/>
            <ac:spMk id="11" creationId="{4FD116C7-E9EA-8BA6-9F30-83BD1E91D2A3}"/>
          </ac:spMkLst>
        </pc:spChg>
        <pc:graphicFrameChg chg="add del">
          <ac:chgData name="Roshni Gohil" userId="79338b0e-4912-43db-9cb8-3cafdacfe272" providerId="ADAL" clId="{57174ADC-6C6A-4062-9DB1-78C2AF3BF80C}" dt="2024-06-11T05:03:55.473" v="2911" actId="26606"/>
          <ac:graphicFrameMkLst>
            <pc:docMk/>
            <pc:sldMk cId="3687714397" sldId="317"/>
            <ac:graphicFrameMk id="5" creationId="{5EC4F311-AC20-CBF0-E210-81A07B347181}"/>
          </ac:graphicFrameMkLst>
        </pc:graphicFrameChg>
        <pc:graphicFrameChg chg="add mod modGraphic">
          <ac:chgData name="Roshni Gohil" userId="79338b0e-4912-43db-9cb8-3cafdacfe272" providerId="ADAL" clId="{57174ADC-6C6A-4062-9DB1-78C2AF3BF80C}" dt="2024-06-11T05:06:05.441" v="2986" actId="20577"/>
          <ac:graphicFrameMkLst>
            <pc:docMk/>
            <pc:sldMk cId="3687714397" sldId="317"/>
            <ac:graphicFrameMk id="13" creationId="{8976F70E-2606-3A95-FA9D-ADAB8EF98D1D}"/>
          </ac:graphicFrameMkLst>
        </pc:graphicFrameChg>
        <pc:picChg chg="add del">
          <ac:chgData name="Roshni Gohil" userId="79338b0e-4912-43db-9cb8-3cafdacfe272" providerId="ADAL" clId="{57174ADC-6C6A-4062-9DB1-78C2AF3BF80C}" dt="2024-06-11T05:03:56.817" v="2913" actId="26606"/>
          <ac:picMkLst>
            <pc:docMk/>
            <pc:sldMk cId="3687714397" sldId="317"/>
            <ac:picMk id="7" creationId="{CC506607-4ECA-B662-AE49-ACFC8E2275D2}"/>
          </ac:picMkLst>
        </pc:picChg>
        <pc:picChg chg="add del">
          <ac:chgData name="Roshni Gohil" userId="79338b0e-4912-43db-9cb8-3cafdacfe272" providerId="ADAL" clId="{57174ADC-6C6A-4062-9DB1-78C2AF3BF80C}" dt="2024-06-11T05:03:58.645" v="2915" actId="26606"/>
          <ac:picMkLst>
            <pc:docMk/>
            <pc:sldMk cId="3687714397" sldId="317"/>
            <ac:picMk id="10" creationId="{CC506607-4ECA-B662-AE49-ACFC8E2275D2}"/>
          </ac:picMkLst>
        </pc:picChg>
        <pc:picChg chg="del mod">
          <ac:chgData name="Roshni Gohil" userId="79338b0e-4912-43db-9cb8-3cafdacfe272" providerId="ADAL" clId="{57174ADC-6C6A-4062-9DB1-78C2AF3BF80C}" dt="2024-06-11T05:03:42.129" v="2909" actId="478"/>
          <ac:picMkLst>
            <pc:docMk/>
            <pc:sldMk cId="3687714397" sldId="317"/>
            <ac:picMk id="4098" creationId="{73E89B6A-C072-CBFA-E884-A6ECF0B9425E}"/>
          </ac:picMkLst>
        </pc:picChg>
      </pc:sldChg>
      <pc:sldChg chg="modSp mod">
        <pc:chgData name="Roshni Gohil" userId="79338b0e-4912-43db-9cb8-3cafdacfe272" providerId="ADAL" clId="{57174ADC-6C6A-4062-9DB1-78C2AF3BF80C}" dt="2024-06-11T15:26:32.018" v="3751" actId="113"/>
        <pc:sldMkLst>
          <pc:docMk/>
          <pc:sldMk cId="171290724" sldId="322"/>
        </pc:sldMkLst>
        <pc:spChg chg="mod">
          <ac:chgData name="Roshni Gohil" userId="79338b0e-4912-43db-9cb8-3cafdacfe272" providerId="ADAL" clId="{57174ADC-6C6A-4062-9DB1-78C2AF3BF80C}" dt="2024-06-11T15:26:32.018" v="3751" actId="113"/>
          <ac:spMkLst>
            <pc:docMk/>
            <pc:sldMk cId="171290724" sldId="322"/>
            <ac:spMk id="2" creationId="{7796C3E7-2CEB-93E8-6105-68E8299D695A}"/>
          </ac:spMkLst>
        </pc:spChg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171290724" sldId="322"/>
            <ac:spMk id="3" creationId="{A79F443D-9CBA-C1ED-7D14-C4540FAB78DA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171290724" sldId="322"/>
            <ac:spMk id="4" creationId="{3CE4DD43-8B2F-BB3F-CCF3-4D3848D2064D}"/>
          </ac:spMkLst>
        </pc:spChg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1479387459" sldId="325"/>
        </pc:sldMkLst>
      </pc:sldChg>
      <pc:sldChg chg="addSp delSp modSp del mod setBg modNotes modNotesTx">
        <pc:chgData name="Roshni Gohil" userId="79338b0e-4912-43db-9cb8-3cafdacfe272" providerId="ADAL" clId="{57174ADC-6C6A-4062-9DB1-78C2AF3BF80C}" dt="2024-06-11T04:17:08.233" v="1053" actId="47"/>
        <pc:sldMkLst>
          <pc:docMk/>
          <pc:sldMk cId="3822367289" sldId="326"/>
        </pc:sldMkLst>
        <pc:spChg chg="add del mod">
          <ac:chgData name="Roshni Gohil" userId="79338b0e-4912-43db-9cb8-3cafdacfe272" providerId="ADAL" clId="{57174ADC-6C6A-4062-9DB1-78C2AF3BF80C}" dt="2024-06-11T04:14:17.873" v="805" actId="478"/>
          <ac:spMkLst>
            <pc:docMk/>
            <pc:sldMk cId="3822367289" sldId="326"/>
            <ac:spMk id="5" creationId="{7FDBC4D4-BD50-C290-1B9A-AC07E6653804}"/>
          </ac:spMkLst>
        </pc:spChg>
        <pc:spChg chg="mod ord">
          <ac:chgData name="Roshni Gohil" userId="79338b0e-4912-43db-9cb8-3cafdacfe272" providerId="ADAL" clId="{57174ADC-6C6A-4062-9DB1-78C2AF3BF80C}" dt="2024-06-11T04:14:17.639" v="804" actId="26606"/>
          <ac:spMkLst>
            <pc:docMk/>
            <pc:sldMk cId="3822367289" sldId="326"/>
            <ac:spMk id="6" creationId="{C683E455-AD71-363C-D0FB-5355532DED6F}"/>
          </ac:spMkLst>
        </pc:spChg>
        <pc:spChg chg="mod ord">
          <ac:chgData name="Roshni Gohil" userId="79338b0e-4912-43db-9cb8-3cafdacfe272" providerId="ADAL" clId="{57174ADC-6C6A-4062-9DB1-78C2AF3BF80C}" dt="2024-06-11T04:14:14.920" v="802" actId="26606"/>
          <ac:spMkLst>
            <pc:docMk/>
            <pc:sldMk cId="3822367289" sldId="326"/>
            <ac:spMk id="9" creationId="{DB79D150-573F-2655-294B-4E744240EE14}"/>
          </ac:spMkLst>
        </pc:spChg>
        <pc:spChg chg="add del mod">
          <ac:chgData name="Roshni Gohil" userId="79338b0e-4912-43db-9cb8-3cafdacfe272" providerId="ADAL" clId="{57174ADC-6C6A-4062-9DB1-78C2AF3BF80C}" dt="2024-06-11T04:14:17.873" v="805" actId="478"/>
          <ac:spMkLst>
            <pc:docMk/>
            <pc:sldMk cId="3822367289" sldId="326"/>
            <ac:spMk id="10" creationId="{E0323E0C-A4EF-7B23-3D88-3408189F322A}"/>
          </ac:spMkLst>
        </pc:spChg>
        <pc:spChg chg="mod ord">
          <ac:chgData name="Roshni Gohil" userId="79338b0e-4912-43db-9cb8-3cafdacfe272" providerId="ADAL" clId="{57174ADC-6C6A-4062-9DB1-78C2AF3BF80C}" dt="2024-06-11T04:14:17.639" v="804" actId="26606"/>
          <ac:spMkLst>
            <pc:docMk/>
            <pc:sldMk cId="3822367289" sldId="326"/>
            <ac:spMk id="12" creationId="{25ACAC93-47EC-55CB-AF40-C58C0D4486E6}"/>
          </ac:spMkLst>
        </pc:spChg>
        <pc:spChg chg="del mod">
          <ac:chgData name="Roshni Gohil" userId="79338b0e-4912-43db-9cb8-3cafdacfe272" providerId="ADAL" clId="{57174ADC-6C6A-4062-9DB1-78C2AF3BF80C}" dt="2024-06-11T04:08:27.654" v="367" actId="478"/>
          <ac:spMkLst>
            <pc:docMk/>
            <pc:sldMk cId="3822367289" sldId="326"/>
            <ac:spMk id="13" creationId="{231D868B-062C-41EA-C150-838EBFCC1922}"/>
          </ac:spMkLst>
        </pc:spChg>
        <pc:spChg chg="add del">
          <ac:chgData name="Roshni Gohil" userId="79338b0e-4912-43db-9cb8-3cafdacfe272" providerId="ADAL" clId="{57174ADC-6C6A-4062-9DB1-78C2AF3BF80C}" dt="2024-06-11T04:14:14.920" v="802" actId="26606"/>
          <ac:spMkLst>
            <pc:docMk/>
            <pc:sldMk cId="3822367289" sldId="326"/>
            <ac:spMk id="18" creationId="{28F80F5E-E59C-4CA7-9E17-1299AF271A05}"/>
          </ac:spMkLst>
        </pc:spChg>
        <pc:spChg chg="add del">
          <ac:chgData name="Roshni Gohil" userId="79338b0e-4912-43db-9cb8-3cafdacfe272" providerId="ADAL" clId="{57174ADC-6C6A-4062-9DB1-78C2AF3BF80C}" dt="2024-06-11T04:14:13.763" v="796" actId="26606"/>
          <ac:spMkLst>
            <pc:docMk/>
            <pc:sldMk cId="3822367289" sldId="326"/>
            <ac:spMk id="19" creationId="{EB1836F0-F9E0-4D93-9BDD-7EEC6EA05F7B}"/>
          </ac:spMkLst>
        </pc:spChg>
        <pc:spChg chg="add del">
          <ac:chgData name="Roshni Gohil" userId="79338b0e-4912-43db-9cb8-3cafdacfe272" providerId="ADAL" clId="{57174ADC-6C6A-4062-9DB1-78C2AF3BF80C}" dt="2024-06-11T04:14:14.920" v="802" actId="26606"/>
          <ac:spMkLst>
            <pc:docMk/>
            <pc:sldMk cId="3822367289" sldId="326"/>
            <ac:spMk id="20" creationId="{018DB29D-7BF5-4F3F-A821-FCCDD402D125}"/>
          </ac:spMkLst>
        </pc:spChg>
        <pc:spChg chg="add del">
          <ac:chgData name="Roshni Gohil" userId="79338b0e-4912-43db-9cb8-3cafdacfe272" providerId="ADAL" clId="{57174ADC-6C6A-4062-9DB1-78C2AF3BF80C}" dt="2024-06-11T04:14:13.763" v="796" actId="26606"/>
          <ac:spMkLst>
            <pc:docMk/>
            <pc:sldMk cId="3822367289" sldId="326"/>
            <ac:spMk id="23" creationId="{6D2F28D1-82F9-40FE-935C-85ECF7660D2D}"/>
          </ac:spMkLst>
        </pc:spChg>
        <pc:spChg chg="add del">
          <ac:chgData name="Roshni Gohil" userId="79338b0e-4912-43db-9cb8-3cafdacfe272" providerId="ADAL" clId="{57174ADC-6C6A-4062-9DB1-78C2AF3BF80C}" dt="2024-06-11T04:14:14.920" v="802" actId="26606"/>
          <ac:spMkLst>
            <pc:docMk/>
            <pc:sldMk cId="3822367289" sldId="326"/>
            <ac:spMk id="24" creationId="{ADFD6DF8-A0C0-4F1A-B0D1-EEDDA20C21D1}"/>
          </ac:spMkLst>
        </pc:spChg>
        <pc:spChg chg="add del">
          <ac:chgData name="Roshni Gohil" userId="79338b0e-4912-43db-9cb8-3cafdacfe272" providerId="ADAL" clId="{57174ADC-6C6A-4062-9DB1-78C2AF3BF80C}" dt="2024-06-11T04:14:13.763" v="796" actId="26606"/>
          <ac:spMkLst>
            <pc:docMk/>
            <pc:sldMk cId="3822367289" sldId="326"/>
            <ac:spMk id="25" creationId="{4B670E93-2F53-48FC-AB6C-E99E22D17F31}"/>
          </ac:spMkLst>
        </pc:spChg>
        <pc:spChg chg="add del">
          <ac:chgData name="Roshni Gohil" userId="79338b0e-4912-43db-9cb8-3cafdacfe272" providerId="ADAL" clId="{57174ADC-6C6A-4062-9DB1-78C2AF3BF80C}" dt="2024-06-11T04:14:14.920" v="802" actId="26606"/>
          <ac:spMkLst>
            <pc:docMk/>
            <pc:sldMk cId="3822367289" sldId="326"/>
            <ac:spMk id="26" creationId="{BCE4841E-55FD-437E-8181-FFBDE673B10D}"/>
          </ac:spMkLst>
        </pc:spChg>
        <pc:spChg chg="add del">
          <ac:chgData name="Roshni Gohil" userId="79338b0e-4912-43db-9cb8-3cafdacfe272" providerId="ADAL" clId="{57174ADC-6C6A-4062-9DB1-78C2AF3BF80C}" dt="2024-06-11T04:14:14.279" v="799" actId="26606"/>
          <ac:spMkLst>
            <pc:docMk/>
            <pc:sldMk cId="3822367289" sldId="326"/>
            <ac:spMk id="27" creationId="{1C520CBD-F82E-44E4-BDA5-128716AD79C8}"/>
          </ac:spMkLst>
        </pc:spChg>
        <pc:spChg chg="add del">
          <ac:chgData name="Roshni Gohil" userId="79338b0e-4912-43db-9cb8-3cafdacfe272" providerId="ADAL" clId="{57174ADC-6C6A-4062-9DB1-78C2AF3BF80C}" dt="2024-06-11T04:14:14.279" v="799" actId="26606"/>
          <ac:spMkLst>
            <pc:docMk/>
            <pc:sldMk cId="3822367289" sldId="326"/>
            <ac:spMk id="28" creationId="{4618AE32-A526-42FC-A854-732740BD38DA}"/>
          </ac:spMkLst>
        </pc:spChg>
        <pc:spChg chg="add del">
          <ac:chgData name="Roshni Gohil" userId="79338b0e-4912-43db-9cb8-3cafdacfe272" providerId="ADAL" clId="{57174ADC-6C6A-4062-9DB1-78C2AF3BF80C}" dt="2024-06-11T04:14:17.639" v="804" actId="26606"/>
          <ac:spMkLst>
            <pc:docMk/>
            <pc:sldMk cId="3822367289" sldId="326"/>
            <ac:spMk id="29" creationId="{600B5AE2-C5CC-499C-8F2D-249888BE22C2}"/>
          </ac:spMkLst>
        </pc:spChg>
        <pc:spChg chg="add del">
          <ac:chgData name="Roshni Gohil" userId="79338b0e-4912-43db-9cb8-3cafdacfe272" providerId="ADAL" clId="{57174ADC-6C6A-4062-9DB1-78C2AF3BF80C}" dt="2024-06-11T04:14:17.639" v="804" actId="26606"/>
          <ac:spMkLst>
            <pc:docMk/>
            <pc:sldMk cId="3822367289" sldId="326"/>
            <ac:spMk id="30" creationId="{BA7A3698-B350-40E5-8475-9BCC41A089FC}"/>
          </ac:spMkLst>
        </pc:spChg>
        <pc:spChg chg="add del">
          <ac:chgData name="Roshni Gohil" userId="79338b0e-4912-43db-9cb8-3cafdacfe272" providerId="ADAL" clId="{57174ADC-6C6A-4062-9DB1-78C2AF3BF80C}" dt="2024-06-11T04:14:17.639" v="804" actId="26606"/>
          <ac:spMkLst>
            <pc:docMk/>
            <pc:sldMk cId="3822367289" sldId="326"/>
            <ac:spMk id="33" creationId="{154480E5-678B-478F-9170-46502C5FB3E3}"/>
          </ac:spMkLst>
        </pc:spChg>
        <pc:spChg chg="add del">
          <ac:chgData name="Roshni Gohil" userId="79338b0e-4912-43db-9cb8-3cafdacfe272" providerId="ADAL" clId="{57174ADC-6C6A-4062-9DB1-78C2AF3BF80C}" dt="2024-06-11T04:14:17.639" v="804" actId="26606"/>
          <ac:spMkLst>
            <pc:docMk/>
            <pc:sldMk cId="3822367289" sldId="326"/>
            <ac:spMk id="34" creationId="{B598D875-841B-47A7-B4C8-237DBCE2FBC7}"/>
          </ac:spMkLst>
        </pc:spChg>
        <pc:picChg chg="del">
          <ac:chgData name="Roshni Gohil" userId="79338b0e-4912-43db-9cb8-3cafdacfe272" providerId="ADAL" clId="{57174ADC-6C6A-4062-9DB1-78C2AF3BF80C}" dt="2024-06-11T04:08:27.654" v="367" actId="478"/>
          <ac:picMkLst>
            <pc:docMk/>
            <pc:sldMk cId="3822367289" sldId="326"/>
            <ac:picMk id="2" creationId="{340198AE-ADAB-AD83-2E48-430DDF8C20E9}"/>
          </ac:picMkLst>
        </pc:picChg>
        <pc:picChg chg="add del">
          <ac:chgData name="Roshni Gohil" userId="79338b0e-4912-43db-9cb8-3cafdacfe272" providerId="ADAL" clId="{57174ADC-6C6A-4062-9DB1-78C2AF3BF80C}" dt="2024-06-11T04:14:14.920" v="802" actId="26606"/>
          <ac:picMkLst>
            <pc:docMk/>
            <pc:sldMk cId="3822367289" sldId="326"/>
            <ac:picMk id="14" creationId="{1A014452-5A7F-FCB2-EFBB-917B65A06D77}"/>
          </ac:picMkLst>
        </pc:picChg>
        <pc:picChg chg="add del">
          <ac:chgData name="Roshni Gohil" userId="79338b0e-4912-43db-9cb8-3cafdacfe272" providerId="ADAL" clId="{57174ADC-6C6A-4062-9DB1-78C2AF3BF80C}" dt="2024-06-11T04:14:13.763" v="796" actId="26606"/>
          <ac:picMkLst>
            <pc:docMk/>
            <pc:sldMk cId="3822367289" sldId="326"/>
            <ac:picMk id="16" creationId="{23510B3B-7454-1C00-78E6-1A9E9B4BF4BD}"/>
          </ac:picMkLst>
        </pc:picChg>
        <pc:cxnChg chg="add del">
          <ac:chgData name="Roshni Gohil" userId="79338b0e-4912-43db-9cb8-3cafdacfe272" providerId="ADAL" clId="{57174ADC-6C6A-4062-9DB1-78C2AF3BF80C}" dt="2024-06-11T04:14:14.279" v="799" actId="26606"/>
          <ac:cxnSpMkLst>
            <pc:docMk/>
            <pc:sldMk cId="3822367289" sldId="326"/>
            <ac:cxnSpMk id="17" creationId="{77AB95BF-57D0-4E49-9EF2-408B47C8D40D}"/>
          </ac:cxnSpMkLst>
        </pc:cxnChg>
        <pc:cxnChg chg="add del">
          <ac:chgData name="Roshni Gohil" userId="79338b0e-4912-43db-9cb8-3cafdacfe272" providerId="ADAL" clId="{57174ADC-6C6A-4062-9DB1-78C2AF3BF80C}" dt="2024-06-11T04:14:13.763" v="796" actId="26606"/>
          <ac:cxnSpMkLst>
            <pc:docMk/>
            <pc:sldMk cId="3822367289" sldId="326"/>
            <ac:cxnSpMk id="21" creationId="{7A49EFD3-A806-4D59-99F1-AA9AFAE4EF71}"/>
          </ac:cxnSpMkLst>
        </pc:cxnChg>
        <pc:cxnChg chg="add del">
          <ac:chgData name="Roshni Gohil" userId="79338b0e-4912-43db-9cb8-3cafdacfe272" providerId="ADAL" clId="{57174ADC-6C6A-4062-9DB1-78C2AF3BF80C}" dt="2024-06-11T04:14:14.920" v="802" actId="26606"/>
          <ac:cxnSpMkLst>
            <pc:docMk/>
            <pc:sldMk cId="3822367289" sldId="326"/>
            <ac:cxnSpMk id="22" creationId="{E3026FC3-A287-4A0D-9A8B-9F412F1B53F7}"/>
          </ac:cxnSpMkLst>
        </pc:cxnChg>
        <pc:cxnChg chg="add del">
          <ac:chgData name="Roshni Gohil" userId="79338b0e-4912-43db-9cb8-3cafdacfe272" providerId="ADAL" clId="{57174ADC-6C6A-4062-9DB1-78C2AF3BF80C}" dt="2024-06-11T04:14:17.639" v="804" actId="26606"/>
          <ac:cxnSpMkLst>
            <pc:docMk/>
            <pc:sldMk cId="3822367289" sldId="326"/>
            <ac:cxnSpMk id="31" creationId="{0AC655C7-EC94-4BE6-84C8-2F9EFBBB2789}"/>
          </ac:cxnSpMkLst>
        </pc:cxnChg>
        <pc:cxnChg chg="add del">
          <ac:chgData name="Roshni Gohil" userId="79338b0e-4912-43db-9cb8-3cafdacfe272" providerId="ADAL" clId="{57174ADC-6C6A-4062-9DB1-78C2AF3BF80C}" dt="2024-06-11T04:14:17.639" v="804" actId="26606"/>
          <ac:cxnSpMkLst>
            <pc:docMk/>
            <pc:sldMk cId="3822367289" sldId="326"/>
            <ac:cxnSpMk id="32" creationId="{E9F7CBA9-9D9B-479F-AAB5-BF785971CD85}"/>
          </ac:cxnSpMkLst>
        </pc:cxnChg>
      </pc:sldChg>
      <pc:sldChg chg="modSp del mod">
        <pc:chgData name="Roshni Gohil" userId="79338b0e-4912-43db-9cb8-3cafdacfe272" providerId="ADAL" clId="{57174ADC-6C6A-4062-9DB1-78C2AF3BF80C}" dt="2024-06-11T04:52:59.718" v="2597" actId="47"/>
        <pc:sldMkLst>
          <pc:docMk/>
          <pc:sldMk cId="3108588464" sldId="327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3108588464" sldId="327"/>
            <ac:spMk id="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18:02.770" v="1223" actId="27636"/>
          <ac:spMkLst>
            <pc:docMk/>
            <pc:sldMk cId="3108588464" sldId="327"/>
            <ac:spMk id="3" creationId="{00000000-0000-0000-0000-000000000000}"/>
          </ac:spMkLst>
        </pc:spChg>
      </pc:sldChg>
      <pc:sldChg chg="modSp add del mod modNotes">
        <pc:chgData name="Roshni Gohil" userId="79338b0e-4912-43db-9cb8-3cafdacfe272" providerId="ADAL" clId="{57174ADC-6C6A-4062-9DB1-78C2AF3BF80C}" dt="2024-06-11T04:45:50.468" v="2096" actId="20577"/>
        <pc:sldMkLst>
          <pc:docMk/>
          <pc:sldMk cId="2545725323" sldId="330"/>
        </pc:sldMkLst>
        <pc:spChg chg="mod">
          <ac:chgData name="Roshni Gohil" userId="79338b0e-4912-43db-9cb8-3cafdacfe272" providerId="ADAL" clId="{57174ADC-6C6A-4062-9DB1-78C2AF3BF80C}" dt="2024-06-11T04:45:50.468" v="2096" actId="20577"/>
          <ac:spMkLst>
            <pc:docMk/>
            <pc:sldMk cId="2545725323" sldId="330"/>
            <ac:spMk id="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3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35:48.486" v="1724" actId="1076"/>
          <ac:spMkLst>
            <pc:docMk/>
            <pc:sldMk cId="2545725323" sldId="330"/>
            <ac:spMk id="4" creationId="{78D910DB-5586-E469-3092-9FA42D10E93B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9" creationId="{BCFE606B-712B-8603-4DDA-2F91E26C178B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12" creationId="{CA3A8BD1-3066-9FD1-D88D-5B1D7F0A9587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13" creationId="{24BA54A3-6764-ED35-C7D0-6400E97A0C2D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14" creationId="{F44EFE5E-AA0B-0480-DAA6-6405E0973F6A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16" creationId="{E1BAF108-7B61-36BA-903E-CDB7A27C4E31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22" creationId="{0EFDC2F4-F6E7-F076-991C-07A46A31313F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27" creationId="{0102B95B-66FE-0978-F2D0-19FF2EF38A77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28" creationId="{A3DE67DF-E170-5F23-DE10-C3889BAF88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29" creationId="{F48A42E3-56B1-2B09-7BD5-7C804C1D3DEA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30" creationId="{D35CD670-C98E-386A-EC26-6D67330584C3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31" creationId="{2DD2A2F9-59C8-EE7A-FAB4-28A23BE2B4A2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32" creationId="{90A95BC9-115B-6212-BB5D-7A6C05AB928B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33" creationId="{8CE4171A-03CD-DD38-7792-F1D2D695E765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34" creationId="{50D24F2F-6997-3A62-0436-A7C6815532C9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36" creationId="{04B65331-7EE6-4A74-A4D0-90B915467C1D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39" creationId="{71D7D914-3D67-418C-8F60-D1C3466A399D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44" creationId="{A6FDF7D2-9545-BDF8-37C9-7E45903E099C}"/>
          </ac:spMkLst>
        </pc:spChg>
        <pc:spChg chg="mod">
          <ac:chgData name="Roshni Gohil" userId="79338b0e-4912-43db-9cb8-3cafdacfe272" providerId="ADAL" clId="{57174ADC-6C6A-4062-9DB1-78C2AF3BF80C}" dt="2024-06-11T04:35:54.655" v="1725" actId="1076"/>
          <ac:spMkLst>
            <pc:docMk/>
            <pc:sldMk cId="2545725323" sldId="330"/>
            <ac:spMk id="45" creationId="{EFD3D3D2-6553-9926-E39F-9D2693DEDBDF}"/>
          </ac:spMkLst>
        </pc:spChg>
        <pc:spChg chg="mod">
          <ac:chgData name="Roshni Gohil" userId="79338b0e-4912-43db-9cb8-3cafdacfe272" providerId="ADAL" clId="{57174ADC-6C6A-4062-9DB1-78C2AF3BF80C}" dt="2024-06-11T04:36:35.248" v="1790" actId="1035"/>
          <ac:spMkLst>
            <pc:docMk/>
            <pc:sldMk cId="2545725323" sldId="330"/>
            <ac:spMk id="46" creationId="{C1D5EA32-5643-1565-EC5B-764E7E632BD4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47" creationId="{EE48D623-1702-7BC4-4DB0-11E9DD2F0731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545725323" sldId="330"/>
            <ac:spMk id="49" creationId="{753C8675-4E99-9164-42A9-8AE378A6EEF3}"/>
          </ac:spMkLst>
        </pc:spChg>
        <pc:grpChg chg="mod">
          <ac:chgData name="Roshni Gohil" userId="79338b0e-4912-43db-9cb8-3cafdacfe272" providerId="ADAL" clId="{57174ADC-6C6A-4062-9DB1-78C2AF3BF80C}" dt="2024-06-11T04:35:43.530" v="1723" actId="14100"/>
          <ac:grpSpMkLst>
            <pc:docMk/>
            <pc:sldMk cId="2545725323" sldId="330"/>
            <ac:grpSpMk id="6" creationId="{D5928CB2-BAE6-88D7-DC77-D8AFC43943AA}"/>
          </ac:grpSpMkLst>
        </pc:grp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545725323" sldId="330"/>
            <ac:picMk id="7" creationId="{34DA2E3D-E741-7E67-7E83-6CDD0BA264A9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545725323" sldId="330"/>
            <ac:picMk id="8" creationId="{E7022A1A-E458-9037-5308-E3FA31342564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545725323" sldId="330"/>
            <ac:picMk id="10" creationId="{9478CD6C-F85B-B870-A267-E77A4E33A759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545725323" sldId="330"/>
            <ac:picMk id="11" creationId="{08878890-4DD9-B73A-BF28-46DD88F5D782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545725323" sldId="330"/>
            <ac:picMk id="15" creationId="{A3FEEDDD-6D5F-C570-4C21-D4BB1B15D48C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545725323" sldId="330"/>
            <ac:picMk id="18" creationId="{3DE9C683-E1F3-776C-4491-721F04A5CF4D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545725323" sldId="330"/>
            <ac:picMk id="19" creationId="{4F2592A8-BF21-5725-2E97-E45C45C4B5FA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545725323" sldId="330"/>
            <ac:picMk id="20" creationId="{410DD2A1-21F0-371F-6F59-1C0B6E30DD7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2545725323" sldId="330"/>
            <ac:picMk id="21" creationId="{35206707-6F9E-F583-229E-57366C8395E6}"/>
          </ac:picMkLst>
        </pc:pic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2545725323" sldId="330"/>
            <ac:cxnSpMk id="23" creationId="{01B924C0-6C54-5C3B-6C61-E5A1B7E630BF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2545725323" sldId="330"/>
            <ac:cxnSpMk id="25" creationId="{C9BC117B-57A6-672A-A98C-7A8B22A68F37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2545725323" sldId="330"/>
            <ac:cxnSpMk id="26" creationId="{57F11D14-F577-EC1A-6083-EFE52AEFB018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2545725323" sldId="330"/>
            <ac:cxnSpMk id="37" creationId="{C8204622-0AF5-8009-BFBA-A062ADE7C8AB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2545725323" sldId="330"/>
            <ac:cxnSpMk id="38" creationId="{D18ECD7A-A7A0-84AC-69DD-6668A1A9A8E2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2545725323" sldId="330"/>
            <ac:cxnSpMk id="40" creationId="{488898F4-A452-6A51-1D84-2E739561929A}"/>
          </ac:cxnSpMkLst>
        </pc:cxn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k cId="2545725323" sldId="330"/>
            <ac:cxnSpMk id="41" creationId="{E405B9B6-AE41-9BDF-D619-EE0C1CE48D69}"/>
          </ac:cxnSpMkLst>
        </pc:cxnChg>
        <pc:cxnChg chg="mod">
          <ac:chgData name="Roshni Gohil" userId="79338b0e-4912-43db-9cb8-3cafdacfe272" providerId="ADAL" clId="{57174ADC-6C6A-4062-9DB1-78C2AF3BF80C}" dt="2024-06-11T04:35:43.530" v="1723" actId="14100"/>
          <ac:cxnSpMkLst>
            <pc:docMk/>
            <pc:sldMk cId="2545725323" sldId="330"/>
            <ac:cxnSpMk id="52" creationId="{2FFA1A08-AF62-FFA5-84A9-4804EBB20AC9}"/>
          </ac:cxnSpMkLst>
        </pc:cxnChg>
      </pc:sldChg>
      <pc:sldChg chg="addSp delSp modSp mod setBg modClrScheme chgLayout">
        <pc:chgData name="Roshni Gohil" userId="79338b0e-4912-43db-9cb8-3cafdacfe272" providerId="ADAL" clId="{57174ADC-6C6A-4062-9DB1-78C2AF3BF80C}" dt="2024-06-11T15:31:17.081" v="4020" actId="1036"/>
        <pc:sldMkLst>
          <pc:docMk/>
          <pc:sldMk cId="816279357" sldId="331"/>
        </pc:sldMkLst>
        <pc:spChg chg="mod ord">
          <ac:chgData name="Roshni Gohil" userId="79338b0e-4912-43db-9cb8-3cafdacfe272" providerId="ADAL" clId="{57174ADC-6C6A-4062-9DB1-78C2AF3BF80C}" dt="2024-06-11T15:31:02.503" v="4000" actId="113"/>
          <ac:spMkLst>
            <pc:docMk/>
            <pc:sldMk cId="816279357" sldId="331"/>
            <ac:spMk id="2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54:36.593" v="2680" actId="26606"/>
          <ac:spMkLst>
            <pc:docMk/>
            <pc:sldMk cId="816279357" sldId="331"/>
            <ac:spMk id="3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58:54.252" v="2806" actId="6264"/>
          <ac:spMkLst>
            <pc:docMk/>
            <pc:sldMk cId="816279357" sldId="331"/>
            <ac:spMk id="4" creationId="{52FEAD75-93E9-104B-5CAD-4DEC5E238C1F}"/>
          </ac:spMkLst>
        </pc:spChg>
        <pc:spChg chg="add del mod">
          <ac:chgData name="Roshni Gohil" userId="79338b0e-4912-43db-9cb8-3cafdacfe272" providerId="ADAL" clId="{57174ADC-6C6A-4062-9DB1-78C2AF3BF80C}" dt="2024-06-11T04:58:54.252" v="2806" actId="6264"/>
          <ac:spMkLst>
            <pc:docMk/>
            <pc:sldMk cId="816279357" sldId="331"/>
            <ac:spMk id="7" creationId="{32FA9B03-CD1C-FBDF-C6CE-19ED7684244D}"/>
          </ac:spMkLst>
        </pc:spChg>
        <pc:spChg chg="add del mod ord">
          <ac:chgData name="Roshni Gohil" userId="79338b0e-4912-43db-9cb8-3cafdacfe272" providerId="ADAL" clId="{57174ADC-6C6A-4062-9DB1-78C2AF3BF80C}" dt="2024-06-11T05:00:15.014" v="2856" actId="700"/>
          <ac:spMkLst>
            <pc:docMk/>
            <pc:sldMk cId="816279357" sldId="331"/>
            <ac:spMk id="8" creationId="{1CA2EDC9-11AD-7739-AF7D-52CF765AA0C0}"/>
          </ac:spMkLst>
        </pc:spChg>
        <pc:spChg chg="add del">
          <ac:chgData name="Roshni Gohil" userId="79338b0e-4912-43db-9cb8-3cafdacfe272" providerId="ADAL" clId="{57174ADC-6C6A-4062-9DB1-78C2AF3BF80C}" dt="2024-06-11T04:56:35.470" v="2795" actId="26606"/>
          <ac:spMkLst>
            <pc:docMk/>
            <pc:sldMk cId="816279357" sldId="331"/>
            <ac:spMk id="9" creationId="{854D1299-B15F-4C1F-9693-7B7464B1A07D}"/>
          </ac:spMkLst>
        </pc:spChg>
        <pc:spChg chg="add del">
          <ac:chgData name="Roshni Gohil" userId="79338b0e-4912-43db-9cb8-3cafdacfe272" providerId="ADAL" clId="{57174ADC-6C6A-4062-9DB1-78C2AF3BF80C}" dt="2024-06-11T04:56:35.470" v="2795" actId="26606"/>
          <ac:spMkLst>
            <pc:docMk/>
            <pc:sldMk cId="816279357" sldId="331"/>
            <ac:spMk id="11" creationId="{7D9C61E2-EF37-4CA3-B47E-39750348488D}"/>
          </ac:spMkLst>
        </pc:spChg>
        <pc:spChg chg="add del mod ord">
          <ac:chgData name="Roshni Gohil" userId="79338b0e-4912-43db-9cb8-3cafdacfe272" providerId="ADAL" clId="{57174ADC-6C6A-4062-9DB1-78C2AF3BF80C}" dt="2024-06-11T05:01:26.971" v="2894" actId="26606"/>
          <ac:spMkLst>
            <pc:docMk/>
            <pc:sldMk cId="816279357" sldId="331"/>
            <ac:spMk id="12" creationId="{9C771273-9379-065A-6586-5524B275D90E}"/>
          </ac:spMkLst>
        </pc:spChg>
        <pc:spChg chg="add del">
          <ac:chgData name="Roshni Gohil" userId="79338b0e-4912-43db-9cb8-3cafdacfe272" providerId="ADAL" clId="{57174ADC-6C6A-4062-9DB1-78C2AF3BF80C}" dt="2024-06-11T05:00:55.316" v="2863" actId="26606"/>
          <ac:spMkLst>
            <pc:docMk/>
            <pc:sldMk cId="816279357" sldId="331"/>
            <ac:spMk id="17" creationId="{9C771273-9379-065A-6586-5524B275D90E}"/>
          </ac:spMkLst>
        </pc:spChg>
        <pc:spChg chg="add del">
          <ac:chgData name="Roshni Gohil" userId="79338b0e-4912-43db-9cb8-3cafdacfe272" providerId="ADAL" clId="{57174ADC-6C6A-4062-9DB1-78C2AF3BF80C}" dt="2024-06-11T05:01:15.878" v="2885" actId="26606"/>
          <ac:spMkLst>
            <pc:docMk/>
            <pc:sldMk cId="816279357" sldId="331"/>
            <ac:spMk id="19" creationId="{42187232-3845-418F-A17C-C138F01D98AB}"/>
          </ac:spMkLst>
        </pc:spChg>
        <pc:spChg chg="add del">
          <ac:chgData name="Roshni Gohil" userId="79338b0e-4912-43db-9cb8-3cafdacfe272" providerId="ADAL" clId="{57174ADC-6C6A-4062-9DB1-78C2AF3BF80C}" dt="2024-06-11T05:01:15.878" v="2885" actId="26606"/>
          <ac:spMkLst>
            <pc:docMk/>
            <pc:sldMk cId="816279357" sldId="331"/>
            <ac:spMk id="20" creationId="{8E8DBDA3-652C-4F87-B53B-7F73AC8F4FF9}"/>
          </ac:spMkLst>
        </pc:spChg>
        <pc:spChg chg="add del">
          <ac:chgData name="Roshni Gohil" userId="79338b0e-4912-43db-9cb8-3cafdacfe272" providerId="ADAL" clId="{57174ADC-6C6A-4062-9DB1-78C2AF3BF80C}" dt="2024-06-11T05:01:15.878" v="2885" actId="26606"/>
          <ac:spMkLst>
            <pc:docMk/>
            <pc:sldMk cId="816279357" sldId="331"/>
            <ac:spMk id="21" creationId="{9C771273-9379-065A-6586-5524B275D90E}"/>
          </ac:spMkLst>
        </pc:spChg>
        <pc:spChg chg="add del">
          <ac:chgData name="Roshni Gohil" userId="79338b0e-4912-43db-9cb8-3cafdacfe272" providerId="ADAL" clId="{57174ADC-6C6A-4062-9DB1-78C2AF3BF80C}" dt="2024-06-11T05:01:17.503" v="2887" actId="26606"/>
          <ac:spMkLst>
            <pc:docMk/>
            <pc:sldMk cId="816279357" sldId="331"/>
            <ac:spMk id="23" creationId="{06D374F3-E6D0-465E-894B-185D4732AF55}"/>
          </ac:spMkLst>
        </pc:spChg>
        <pc:spChg chg="add del">
          <ac:chgData name="Roshni Gohil" userId="79338b0e-4912-43db-9cb8-3cafdacfe272" providerId="ADAL" clId="{57174ADC-6C6A-4062-9DB1-78C2AF3BF80C}" dt="2024-06-11T05:01:17.503" v="2887" actId="26606"/>
          <ac:spMkLst>
            <pc:docMk/>
            <pc:sldMk cId="816279357" sldId="331"/>
            <ac:spMk id="24" creationId="{113F61AC-31A4-4A87-8ABB-079E7EAD4C94}"/>
          </ac:spMkLst>
        </pc:spChg>
        <pc:spChg chg="add del">
          <ac:chgData name="Roshni Gohil" userId="79338b0e-4912-43db-9cb8-3cafdacfe272" providerId="ADAL" clId="{57174ADC-6C6A-4062-9DB1-78C2AF3BF80C}" dt="2024-06-11T05:01:17.503" v="2887" actId="26606"/>
          <ac:spMkLst>
            <pc:docMk/>
            <pc:sldMk cId="816279357" sldId="331"/>
            <ac:spMk id="25" creationId="{2C638E3F-782E-4F34-81DA-01AD5A29EDFA}"/>
          </ac:spMkLst>
        </pc:spChg>
        <pc:spChg chg="add del">
          <ac:chgData name="Roshni Gohil" userId="79338b0e-4912-43db-9cb8-3cafdacfe272" providerId="ADAL" clId="{57174ADC-6C6A-4062-9DB1-78C2AF3BF80C}" dt="2024-06-11T05:01:17.503" v="2887" actId="26606"/>
          <ac:spMkLst>
            <pc:docMk/>
            <pc:sldMk cId="816279357" sldId="331"/>
            <ac:spMk id="26" creationId="{9C771273-9379-065A-6586-5524B275D90E}"/>
          </ac:spMkLst>
        </pc:spChg>
        <pc:graphicFrameChg chg="add del">
          <ac:chgData name="Roshni Gohil" userId="79338b0e-4912-43db-9cb8-3cafdacfe272" providerId="ADAL" clId="{57174ADC-6C6A-4062-9DB1-78C2AF3BF80C}" dt="2024-06-11T04:53:41.780" v="2605" actId="26606"/>
          <ac:graphicFrameMkLst>
            <pc:docMk/>
            <pc:sldMk cId="816279357" sldId="331"/>
            <ac:graphicFrameMk id="5" creationId="{1C1B0AD7-4DAE-1D8E-D72B-905AC7EB6FD9}"/>
          </ac:graphicFrameMkLst>
        </pc:graphicFrameChg>
        <pc:graphicFrameChg chg="add del mod ord modGraphic">
          <ac:chgData name="Roshni Gohil" userId="79338b0e-4912-43db-9cb8-3cafdacfe272" providerId="ADAL" clId="{57174ADC-6C6A-4062-9DB1-78C2AF3BF80C}" dt="2024-06-11T04:59:07.627" v="2811" actId="478"/>
          <ac:graphicFrameMkLst>
            <pc:docMk/>
            <pc:sldMk cId="816279357" sldId="331"/>
            <ac:graphicFrameMk id="6" creationId="{CF21BFBC-F069-1349-D160-7B716F17D701}"/>
          </ac:graphicFrameMkLst>
        </pc:graphicFrameChg>
        <pc:graphicFrameChg chg="add mod">
          <ac:chgData name="Roshni Gohil" userId="79338b0e-4912-43db-9cb8-3cafdacfe272" providerId="ADAL" clId="{57174ADC-6C6A-4062-9DB1-78C2AF3BF80C}" dt="2024-06-11T05:00:38.378" v="2859" actId="12084"/>
          <ac:graphicFrameMkLst>
            <pc:docMk/>
            <pc:sldMk cId="816279357" sldId="331"/>
            <ac:graphicFrameMk id="13" creationId="{FAFCFA7B-18DD-7258-5762-B431414D0573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5:00:50.331" v="2861" actId="26606"/>
          <ac:graphicFrameMkLst>
            <pc:docMk/>
            <pc:sldMk cId="816279357" sldId="331"/>
            <ac:graphicFrameMk id="14" creationId="{5DAE93F0-B1BF-3D8E-AACB-6B1101F5D2D3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5:01:12.331" v="2881" actId="26606"/>
          <ac:graphicFrameMkLst>
            <pc:docMk/>
            <pc:sldMk cId="816279357" sldId="331"/>
            <ac:graphicFrameMk id="15" creationId="{7789D8F5-8166-1105-0AF7-23C0D57B615B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5:01:14.722" v="2883" actId="26606"/>
          <ac:graphicFrameMkLst>
            <pc:docMk/>
            <pc:sldMk cId="816279357" sldId="331"/>
            <ac:graphicFrameMk id="18" creationId="{01F2873B-B7C3-1D98-193C-33A036E179F4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5:01:19.659" v="2889" actId="26606"/>
          <ac:graphicFrameMkLst>
            <pc:docMk/>
            <pc:sldMk cId="816279357" sldId="331"/>
            <ac:graphicFrameMk id="28" creationId="{01F2873B-B7C3-1D98-193C-33A036E179F4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5:01:21.019" v="2891" actId="26606"/>
          <ac:graphicFrameMkLst>
            <pc:docMk/>
            <pc:sldMk cId="816279357" sldId="331"/>
            <ac:graphicFrameMk id="30" creationId="{7789D8F5-8166-1105-0AF7-23C0D57B615B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5:01:26.940" v="2893" actId="26606"/>
          <ac:graphicFrameMkLst>
            <pc:docMk/>
            <pc:sldMk cId="816279357" sldId="331"/>
            <ac:graphicFrameMk id="32" creationId="{01F2873B-B7C3-1D98-193C-33A036E179F4}"/>
          </ac:graphicFrameMkLst>
        </pc:graphicFrameChg>
        <pc:graphicFrameChg chg="add mod">
          <ac:chgData name="Roshni Gohil" userId="79338b0e-4912-43db-9cb8-3cafdacfe272" providerId="ADAL" clId="{57174ADC-6C6A-4062-9DB1-78C2AF3BF80C}" dt="2024-06-11T15:31:17.081" v="4020" actId="1036"/>
          <ac:graphicFrameMkLst>
            <pc:docMk/>
            <pc:sldMk cId="816279357" sldId="331"/>
            <ac:graphicFrameMk id="34" creationId="{CE4F2EF4-A7A4-86B8-47E6-309E3DBA950E}"/>
          </ac:graphicFrameMkLst>
        </pc:graphicFrameChg>
        <pc:picChg chg="add del">
          <ac:chgData name="Roshni Gohil" userId="79338b0e-4912-43db-9cb8-3cafdacfe272" providerId="ADAL" clId="{57174ADC-6C6A-4062-9DB1-78C2AF3BF80C}" dt="2024-06-11T05:00:55.316" v="2863" actId="26606"/>
          <ac:picMkLst>
            <pc:docMk/>
            <pc:sldMk cId="816279357" sldId="331"/>
            <ac:picMk id="16" creationId="{DA0724F6-318A-6BFE-6320-05983CFE8292}"/>
          </ac:picMkLst>
        </pc:picChg>
      </pc:sldChg>
      <pc:sldChg chg="addSp delSp modSp mod setBg chgLayout modNotes">
        <pc:chgData name="Roshni Gohil" userId="79338b0e-4912-43db-9cb8-3cafdacfe272" providerId="ADAL" clId="{57174ADC-6C6A-4062-9DB1-78C2AF3BF80C}" dt="2024-06-11T04:30:54.905" v="1620" actId="113"/>
        <pc:sldMkLst>
          <pc:docMk/>
          <pc:sldMk cId="185016115" sldId="333"/>
        </pc:sldMkLst>
        <pc:spChg chg="mod ord">
          <ac:chgData name="Roshni Gohil" userId="79338b0e-4912-43db-9cb8-3cafdacfe272" providerId="ADAL" clId="{57174ADC-6C6A-4062-9DB1-78C2AF3BF80C}" dt="2024-06-11T04:30:54.905" v="1620" actId="113"/>
          <ac:spMkLst>
            <pc:docMk/>
            <pc:sldMk cId="185016115" sldId="333"/>
            <ac:spMk id="2" creationId="{00000000-0000-0000-0000-000000000000}"/>
          </ac:spMkLst>
        </pc:spChg>
        <pc:spChg chg="mod ord">
          <ac:chgData name="Roshni Gohil" userId="79338b0e-4912-43db-9cb8-3cafdacfe272" providerId="ADAL" clId="{57174ADC-6C6A-4062-9DB1-78C2AF3BF80C}" dt="2024-06-11T04:28:49.202" v="1614" actId="6549"/>
          <ac:spMkLst>
            <pc:docMk/>
            <pc:sldMk cId="185016115" sldId="333"/>
            <ac:spMk id="3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28:19.483" v="1598" actId="6264"/>
          <ac:spMkLst>
            <pc:docMk/>
            <pc:sldMk cId="185016115" sldId="333"/>
            <ac:spMk id="4" creationId="{5C93BEA9-82F4-4B80-49E7-845DC75883A8}"/>
          </ac:spMkLst>
        </pc:spChg>
        <pc:spChg chg="add del mod">
          <ac:chgData name="Roshni Gohil" userId="79338b0e-4912-43db-9cb8-3cafdacfe272" providerId="ADAL" clId="{57174ADC-6C6A-4062-9DB1-78C2AF3BF80C}" dt="2024-06-11T04:28:19.483" v="1598" actId="6264"/>
          <ac:spMkLst>
            <pc:docMk/>
            <pc:sldMk cId="185016115" sldId="333"/>
            <ac:spMk id="5" creationId="{97F54001-A77F-23B3-D3A6-8935CCD2DB05}"/>
          </ac:spMkLst>
        </pc:spChg>
        <pc:picChg chg="add">
          <ac:chgData name="Roshni Gohil" userId="79338b0e-4912-43db-9cb8-3cafdacfe272" providerId="ADAL" clId="{57174ADC-6C6A-4062-9DB1-78C2AF3BF80C}" dt="2024-06-11T04:28:46.561" v="1613" actId="26606"/>
          <ac:picMkLst>
            <pc:docMk/>
            <pc:sldMk cId="185016115" sldId="333"/>
            <ac:picMk id="7" creationId="{702C52B2-D4DE-024A-EB49-4C4929C2F38D}"/>
          </ac:picMkLst>
        </pc:picChg>
      </pc:sldChg>
      <pc:sldChg chg="addSp delSp modSp mod setBg chgLayout">
        <pc:chgData name="Roshni Gohil" userId="79338b0e-4912-43db-9cb8-3cafdacfe272" providerId="ADAL" clId="{57174ADC-6C6A-4062-9DB1-78C2AF3BF80C}" dt="2024-06-11T04:46:36.249" v="2100" actId="20577"/>
        <pc:sldMkLst>
          <pc:docMk/>
          <pc:sldMk cId="2844193719" sldId="334"/>
        </pc:sldMkLst>
        <pc:spChg chg="mod ord">
          <ac:chgData name="Roshni Gohil" userId="79338b0e-4912-43db-9cb8-3cafdacfe272" providerId="ADAL" clId="{57174ADC-6C6A-4062-9DB1-78C2AF3BF80C}" dt="2024-06-11T04:40:30.171" v="1955" actId="113"/>
          <ac:spMkLst>
            <pc:docMk/>
            <pc:sldMk cId="2844193719" sldId="334"/>
            <ac:spMk id="2" creationId="{00000000-0000-0000-0000-000000000000}"/>
          </ac:spMkLst>
        </pc:spChg>
        <pc:spChg chg="add del mod ord">
          <ac:chgData name="Roshni Gohil" userId="79338b0e-4912-43db-9cb8-3cafdacfe272" providerId="ADAL" clId="{57174ADC-6C6A-4062-9DB1-78C2AF3BF80C}" dt="2024-06-11T04:39:49.833" v="1941" actId="12084"/>
          <ac:spMkLst>
            <pc:docMk/>
            <pc:sldMk cId="2844193719" sldId="334"/>
            <ac:spMk id="3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39:03.139" v="1928" actId="6264"/>
          <ac:spMkLst>
            <pc:docMk/>
            <pc:sldMk cId="2844193719" sldId="334"/>
            <ac:spMk id="4" creationId="{296065AE-0F96-BB80-C3DD-CA3B68DBA9B6}"/>
          </ac:spMkLst>
        </pc:spChg>
        <pc:spChg chg="add del mod">
          <ac:chgData name="Roshni Gohil" userId="79338b0e-4912-43db-9cb8-3cafdacfe272" providerId="ADAL" clId="{57174ADC-6C6A-4062-9DB1-78C2AF3BF80C}" dt="2024-06-11T04:39:03.139" v="1928" actId="6264"/>
          <ac:spMkLst>
            <pc:docMk/>
            <pc:sldMk cId="2844193719" sldId="334"/>
            <ac:spMk id="5" creationId="{8DD50B53-F608-1EAA-CE7F-5F47D157677E}"/>
          </ac:spMkLst>
        </pc:spChg>
        <pc:graphicFrameChg chg="add mod">
          <ac:chgData name="Roshni Gohil" userId="79338b0e-4912-43db-9cb8-3cafdacfe272" providerId="ADAL" clId="{57174ADC-6C6A-4062-9DB1-78C2AF3BF80C}" dt="2024-06-11T04:39:33.654" v="1936" actId="12084"/>
          <ac:graphicFrameMkLst>
            <pc:docMk/>
            <pc:sldMk cId="2844193719" sldId="334"/>
            <ac:graphicFrameMk id="6" creationId="{CE87D9B7-AA92-76C0-6B69-94C512BB8EC2}"/>
          </ac:graphicFrameMkLst>
        </pc:graphicFrameChg>
        <pc:graphicFrameChg chg="add mod modGraphic">
          <ac:chgData name="Roshni Gohil" userId="79338b0e-4912-43db-9cb8-3cafdacfe272" providerId="ADAL" clId="{57174ADC-6C6A-4062-9DB1-78C2AF3BF80C}" dt="2024-06-11T04:46:36.249" v="2100" actId="20577"/>
          <ac:graphicFrameMkLst>
            <pc:docMk/>
            <pc:sldMk cId="2844193719" sldId="334"/>
            <ac:graphicFrameMk id="9" creationId="{4D495199-DED3-1103-525C-C1BF201C89AA}"/>
          </ac:graphicFrameMkLst>
        </pc:graphicFrameChg>
        <pc:picChg chg="add del">
          <ac:chgData name="Roshni Gohil" userId="79338b0e-4912-43db-9cb8-3cafdacfe272" providerId="ADAL" clId="{57174ADC-6C6A-4062-9DB1-78C2AF3BF80C}" dt="2024-06-11T04:39:33.889" v="1937" actId="26606"/>
          <ac:picMkLst>
            <pc:docMk/>
            <pc:sldMk cId="2844193719" sldId="334"/>
            <ac:picMk id="7" creationId="{E7B57BA3-90EA-0104-88B1-6E03E1322782}"/>
          </ac:picMkLst>
        </pc:picChg>
        <pc:picChg chg="add">
          <ac:chgData name="Roshni Gohil" userId="79338b0e-4912-43db-9cb8-3cafdacfe272" providerId="ADAL" clId="{57174ADC-6C6A-4062-9DB1-78C2AF3BF80C}" dt="2024-06-11T04:39:44.467" v="1939" actId="26606"/>
          <ac:picMkLst>
            <pc:docMk/>
            <pc:sldMk cId="2844193719" sldId="334"/>
            <ac:picMk id="8" creationId="{468E5294-693E-29E0-3180-B1DDD7FEFAB4}"/>
          </ac:picMkLst>
        </pc:picChg>
      </pc:sldChg>
      <pc:sldChg chg="modSp del mod">
        <pc:chgData name="Roshni Gohil" userId="79338b0e-4912-43db-9cb8-3cafdacfe272" providerId="ADAL" clId="{57174ADC-6C6A-4062-9DB1-78C2AF3BF80C}" dt="2024-06-11T04:46:48.155" v="2101" actId="47"/>
        <pc:sldMkLst>
          <pc:docMk/>
          <pc:sldMk cId="319071892" sldId="335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319071892" sldId="335"/>
            <ac:spMk id="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18:02.920" v="1232" actId="27636"/>
          <ac:spMkLst>
            <pc:docMk/>
            <pc:sldMk cId="319071892" sldId="335"/>
            <ac:spMk id="3" creationId="{00000000-0000-0000-0000-000000000000}"/>
          </ac:spMkLst>
        </pc:spChg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4053143009" sldId="336"/>
        </pc:sldMkLst>
      </pc:sldChg>
      <pc:sldChg chg="addSp delSp modSp mod setBg">
        <pc:chgData name="Roshni Gohil" userId="79338b0e-4912-43db-9cb8-3cafdacfe272" providerId="ADAL" clId="{57174ADC-6C6A-4062-9DB1-78C2AF3BF80C}" dt="2024-06-11T15:26:24.987" v="3749" actId="404"/>
        <pc:sldMkLst>
          <pc:docMk/>
          <pc:sldMk cId="2011789515" sldId="337"/>
        </pc:sldMkLst>
        <pc:spChg chg="mod">
          <ac:chgData name="Roshni Gohil" userId="79338b0e-4912-43db-9cb8-3cafdacfe272" providerId="ADAL" clId="{57174ADC-6C6A-4062-9DB1-78C2AF3BF80C}" dt="2024-06-11T15:26:24.987" v="3749" actId="404"/>
          <ac:spMkLst>
            <pc:docMk/>
            <pc:sldMk cId="2011789515" sldId="337"/>
            <ac:spMk id="2" creationId="{EDD48B5E-F57F-CE2B-C473-A091D2D2B0CE}"/>
          </ac:spMkLst>
        </pc:spChg>
        <pc:spChg chg="add mod">
          <ac:chgData name="Roshni Gohil" userId="79338b0e-4912-43db-9cb8-3cafdacfe272" providerId="ADAL" clId="{57174ADC-6C6A-4062-9DB1-78C2AF3BF80C}" dt="2024-06-11T15:26:09.971" v="3739" actId="20577"/>
          <ac:spMkLst>
            <pc:docMk/>
            <pc:sldMk cId="2011789515" sldId="337"/>
            <ac:spMk id="4" creationId="{5F2C23B0-8634-16CF-B382-BCA6BE42060A}"/>
          </ac:spMkLst>
        </pc:spChg>
        <pc:spChg chg="del mod">
          <ac:chgData name="Roshni Gohil" userId="79338b0e-4912-43db-9cb8-3cafdacfe272" providerId="ADAL" clId="{57174ADC-6C6A-4062-9DB1-78C2AF3BF80C}" dt="2024-06-11T15:25:57.128" v="3735" actId="478"/>
          <ac:spMkLst>
            <pc:docMk/>
            <pc:sldMk cId="2011789515" sldId="337"/>
            <ac:spMk id="9" creationId="{33FE6410-7D90-76F8-9F69-9AEE1B60D031}"/>
          </ac:spMkLst>
        </pc:spChg>
        <pc:spChg chg="add del">
          <ac:chgData name="Roshni Gohil" userId="79338b0e-4912-43db-9cb8-3cafdacfe272" providerId="ADAL" clId="{57174ADC-6C6A-4062-9DB1-78C2AF3BF80C}" dt="2024-06-11T15:26:02.034" v="3736" actId="26606"/>
          <ac:spMkLst>
            <pc:docMk/>
            <pc:sldMk cId="2011789515" sldId="337"/>
            <ac:spMk id="14" creationId="{72792EF6-731E-455D-8D11-9405F313A8AA}"/>
          </ac:spMkLst>
        </pc:spChg>
        <pc:spChg chg="add">
          <ac:chgData name="Roshni Gohil" userId="79338b0e-4912-43db-9cb8-3cafdacfe272" providerId="ADAL" clId="{57174ADC-6C6A-4062-9DB1-78C2AF3BF80C}" dt="2024-06-11T15:26:02.034" v="3736" actId="26606"/>
          <ac:spMkLst>
            <pc:docMk/>
            <pc:sldMk cId="2011789515" sldId="337"/>
            <ac:spMk id="19" creationId="{9ECCD743-E5A0-429C-B422-8C02CD222192}"/>
          </ac:spMkLst>
        </pc:spChg>
        <pc:spChg chg="add">
          <ac:chgData name="Roshni Gohil" userId="79338b0e-4912-43db-9cb8-3cafdacfe272" providerId="ADAL" clId="{57174ADC-6C6A-4062-9DB1-78C2AF3BF80C}" dt="2024-06-11T15:26:02.034" v="3736" actId="26606"/>
          <ac:spMkLst>
            <pc:docMk/>
            <pc:sldMk cId="2011789515" sldId="337"/>
            <ac:spMk id="21" creationId="{BC67B137-15B0-4AF6-94A8-AC00BA8D7BE3}"/>
          </ac:spMkLst>
        </pc:spChg>
        <pc:spChg chg="add">
          <ac:chgData name="Roshni Gohil" userId="79338b0e-4912-43db-9cb8-3cafdacfe272" providerId="ADAL" clId="{57174ADC-6C6A-4062-9DB1-78C2AF3BF80C}" dt="2024-06-11T15:26:02.034" v="3736" actId="26606"/>
          <ac:spMkLst>
            <pc:docMk/>
            <pc:sldMk cId="2011789515" sldId="337"/>
            <ac:spMk id="23" creationId="{5699F27B-22F2-45E1-BFB8-2B1FF14A955D}"/>
          </ac:spMkLst>
        </pc:spChg>
        <pc:cxnChg chg="add">
          <ac:chgData name="Roshni Gohil" userId="79338b0e-4912-43db-9cb8-3cafdacfe272" providerId="ADAL" clId="{57174ADC-6C6A-4062-9DB1-78C2AF3BF80C}" dt="2024-06-11T15:26:02.034" v="3736" actId="26606"/>
          <ac:cxnSpMkLst>
            <pc:docMk/>
            <pc:sldMk cId="2011789515" sldId="337"/>
            <ac:cxnSpMk id="25" creationId="{633ABDA7-FF8C-4E26-8C7D-47E0AE54EA20}"/>
          </ac:cxnSpMkLst>
        </pc:cxnChg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2605666771" sldId="338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1741222664" sldId="339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1784114977" sldId="340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597118166" sldId="342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540158707" sldId="343"/>
        </pc:sldMkLst>
      </pc:sldChg>
      <pc:sldChg chg="del">
        <pc:chgData name="Roshni Gohil" userId="79338b0e-4912-43db-9cb8-3cafdacfe272" providerId="ADAL" clId="{57174ADC-6C6A-4062-9DB1-78C2AF3BF80C}" dt="2024-06-11T04:05:42.466" v="2" actId="18676"/>
        <pc:sldMkLst>
          <pc:docMk/>
          <pc:sldMk cId="1643986043" sldId="344"/>
        </pc:sldMkLst>
      </pc:sldChg>
      <pc:sldChg chg="modSp del">
        <pc:chgData name="Roshni Gohil" userId="79338b0e-4912-43db-9cb8-3cafdacfe272" providerId="ADAL" clId="{57174ADC-6C6A-4062-9DB1-78C2AF3BF80C}" dt="2024-06-11T05:06:50.458" v="2992" actId="2696"/>
        <pc:sldMkLst>
          <pc:docMk/>
          <pc:sldMk cId="941896645" sldId="345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941896645" sldId="345"/>
            <ac:spMk id="2" creationId="{639322FE-E77C-AF6E-0D54-CB58DC671365}"/>
          </ac:spMkLst>
        </pc:spChg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941896645" sldId="345"/>
            <ac:spMk id="3" creationId="{4FD116C7-E9EA-8BA6-9F30-83BD1E91D2A3}"/>
          </ac:spMkLst>
        </pc:sp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941896645" sldId="345"/>
            <ac:picMk id="2050" creationId="{8FBDAA69-F438-243A-C47F-554A6AF26D3D}"/>
          </ac:picMkLst>
        </pc:picChg>
      </pc:sldChg>
      <pc:sldChg chg="modSp mod">
        <pc:chgData name="Roshni Gohil" userId="79338b0e-4912-43db-9cb8-3cafdacfe272" providerId="ADAL" clId="{57174ADC-6C6A-4062-9DB1-78C2AF3BF80C}" dt="2024-06-11T05:07:42.443" v="3000" actId="20577"/>
        <pc:sldMkLst>
          <pc:docMk/>
          <pc:sldMk cId="3511846992" sldId="346"/>
        </pc:sldMkLst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" creationId="{F947889C-CADB-407C-E106-05B52910F6E0}"/>
          </ac:spMkLst>
        </pc:spChg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3511846992" sldId="346"/>
            <ac:spMk id="5" creationId="{2786D1EE-7A16-4060-AF99-133A02E06477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9" creationId="{6A71A942-F179-4B2F-8BF4-C29853139521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10" creationId="{1AB0D73A-B869-4B92-9B77-7ED7750A99BD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16" creationId="{9B823356-1D07-4E9D-B6A8-5E0A6A16EF8E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18" creationId="{92798900-2415-45D9-A4A0-B0488FAAD349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0" creationId="{8F587645-8682-4186-94E7-4E570D00AA97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2" creationId="{A529454A-47CD-4547-A71C-213648958662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3" creationId="{932AD978-0656-46F1-961B-B44F8B6A6C89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4" creationId="{29B4BDEA-51C4-4253-9C0E-A5FF645E50BD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5" creationId="{8E9C1247-358A-4D67-A3F5-59F042D2DA57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6" creationId="{2C480425-903C-433C-B95C-B63CBD85DF51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7" creationId="{80FE79EA-FA0A-46C7-A429-8CF391C550C3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8" creationId="{79FADE96-E071-490C-BD98-6B9FEBF00F29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29" creationId="{64EF09EC-D519-4A4E-876C-C162DF44B827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30" creationId="{43957B2D-27A5-4162-9D35-1FFAB2C357E1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31" creationId="{42B83058-C4A8-4ADA-84DC-B757DC47D8FC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32" creationId="{374A194E-4DB8-45C0-9769-C595780BD1F8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33" creationId="{81BDA679-3D2C-481F-A87A-C11737B57629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34" creationId="{9CFC763F-FECD-4F85-8D1D-047625BD211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35" creationId="{2167CF9E-E76D-45EE-98AF-241CA310EC19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36" creationId="{34E83EB7-50BA-4A10-9CFD-F0045CA5FA1C}"/>
          </ac:spMkLst>
        </pc:spChg>
        <pc:spChg chg="mod">
          <ac:chgData name="Roshni Gohil" userId="79338b0e-4912-43db-9cb8-3cafdacfe272" providerId="ADAL" clId="{57174ADC-6C6A-4062-9DB1-78C2AF3BF80C}" dt="2024-06-11T05:07:42.443" v="3000" actId="20577"/>
          <ac:spMkLst>
            <pc:docMk/>
            <pc:sldMk cId="3511846992" sldId="346"/>
            <ac:spMk id="37" creationId="{4746B3DB-37FF-4DB6-8339-79196D24944C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38" creationId="{DA762CD6-BBA4-44F2-8062-B69D5A5553A7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39" creationId="{38DAA99D-1BFE-473D-BF24-573D39AA848E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40" creationId="{5702F2A1-180E-44CB-AB04-77240F0AD3E4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41" creationId="{84D33F64-2353-48F5-AFEE-615621FFDAAA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42" creationId="{E9D9CA89-1143-4C7F-9C0B-CF31632C1668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43" creationId="{E66A0C50-B8BB-410A-8819-99FDCF337B62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44" creationId="{3E023FC0-8D1B-4E2A-8768-42B36A23859C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45" creationId="{134F0532-FF1C-4827-9C9C-AD7DA514702F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47" creationId="{649885E9-A2B8-4BFC-B3A6-317B7AB88A41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511846992" sldId="346"/>
            <ac:spMk id="48" creationId="{4824910E-9B09-4A11-841B-E0813EED7BF2}"/>
          </ac:spMkLst>
        </pc:spChg>
        <pc:grpChg chg="mod">
          <ac:chgData name="Roshni Gohil" userId="79338b0e-4912-43db-9cb8-3cafdacfe272" providerId="ADAL" clId="{57174ADC-6C6A-4062-9DB1-78C2AF3BF80C}" dt="2024-06-11T04:09:38.779" v="527"/>
          <ac:grpSpMkLst>
            <pc:docMk/>
            <pc:sldMk cId="3511846992" sldId="346"/>
            <ac:grpSpMk id="12" creationId="{F73EE970-9F06-427D-AF64-38A8236F7B62}"/>
          </ac:grpSpMkLst>
        </pc:grpChg>
        <pc:grpChg chg="mod">
          <ac:chgData name="Roshni Gohil" userId="79338b0e-4912-43db-9cb8-3cafdacfe272" providerId="ADAL" clId="{57174ADC-6C6A-4062-9DB1-78C2AF3BF80C}" dt="2024-06-11T04:09:38.779" v="527"/>
          <ac:grpSpMkLst>
            <pc:docMk/>
            <pc:sldMk cId="3511846992" sldId="346"/>
            <ac:grpSpMk id="13" creationId="{2E0A81F8-3969-4ABD-AC47-A52379969828}"/>
          </ac:grpSpMkLst>
        </pc:grpChg>
        <pc:grpChg chg="mod">
          <ac:chgData name="Roshni Gohil" userId="79338b0e-4912-43db-9cb8-3cafdacfe272" providerId="ADAL" clId="{57174ADC-6C6A-4062-9DB1-78C2AF3BF80C}" dt="2024-06-11T04:09:38.779" v="527"/>
          <ac:grpSpMkLst>
            <pc:docMk/>
            <pc:sldMk cId="3511846992" sldId="346"/>
            <ac:grpSpMk id="14" creationId="{57F915A0-75FB-473F-9732-27C5C9022374}"/>
          </ac:grpSpMkLst>
        </pc:grpChg>
        <pc:grpChg chg="mod">
          <ac:chgData name="Roshni Gohil" userId="79338b0e-4912-43db-9cb8-3cafdacfe272" providerId="ADAL" clId="{57174ADC-6C6A-4062-9DB1-78C2AF3BF80C}" dt="2024-06-11T04:09:38.779" v="527"/>
          <ac:grpSpMkLst>
            <pc:docMk/>
            <pc:sldMk cId="3511846992" sldId="346"/>
            <ac:grpSpMk id="15" creationId="{C8E2E9D0-D313-47D4-85F7-F6EAD740FA29}"/>
          </ac:grpSpMkLst>
        </pc:grp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3511846992" sldId="346"/>
            <ac:picMk id="17" creationId="{84F923C0-6A56-423B-91AB-E84C0C426C9D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3511846992" sldId="346"/>
            <ac:picMk id="21" creationId="{25E0A8E8-F6BB-43C7-A15F-9DC237C67F68}"/>
          </ac:picMkLst>
        </pc:picChg>
      </pc:sldChg>
      <pc:sldChg chg="addSp delSp modSp mod setBg modAnim">
        <pc:chgData name="Roshni Gohil" userId="79338b0e-4912-43db-9cb8-3cafdacfe272" providerId="ADAL" clId="{57174ADC-6C6A-4062-9DB1-78C2AF3BF80C}" dt="2024-06-11T15:32:27.472" v="4035" actId="207"/>
        <pc:sldMkLst>
          <pc:docMk/>
          <pc:sldMk cId="623602209" sldId="347"/>
        </pc:sldMkLst>
        <pc:spChg chg="mod">
          <ac:chgData name="Roshni Gohil" userId="79338b0e-4912-43db-9cb8-3cafdacfe272" providerId="ADAL" clId="{57174ADC-6C6A-4062-9DB1-78C2AF3BF80C}" dt="2024-06-11T15:18:44.986" v="3275" actId="20577"/>
          <ac:spMkLst>
            <pc:docMk/>
            <pc:sldMk cId="623602209" sldId="347"/>
            <ac:spMk id="2" creationId="{767F6C74-7527-44AA-86A6-F7644980823D}"/>
          </ac:spMkLst>
        </pc:spChg>
        <pc:spChg chg="del mod">
          <ac:chgData name="Roshni Gohil" userId="79338b0e-4912-43db-9cb8-3cafdacfe272" providerId="ADAL" clId="{57174ADC-6C6A-4062-9DB1-78C2AF3BF80C}" dt="2024-06-11T14:53:57.447" v="3038" actId="12084"/>
          <ac:spMkLst>
            <pc:docMk/>
            <pc:sldMk cId="623602209" sldId="347"/>
            <ac:spMk id="3" creationId="{B533BC31-C837-4C2F-B072-5BB01021E5E1}"/>
          </ac:spMkLst>
        </pc:spChg>
        <pc:spChg chg="mod">
          <ac:chgData name="Roshni Gohil" userId="79338b0e-4912-43db-9cb8-3cafdacfe272" providerId="ADAL" clId="{57174ADC-6C6A-4062-9DB1-78C2AF3BF80C}" dt="2024-06-11T15:32:27.472" v="4035" actId="207"/>
          <ac:spMkLst>
            <pc:docMk/>
            <pc:sldMk cId="623602209" sldId="347"/>
            <ac:spMk id="5" creationId="{9AF5DC79-90EC-4701-AB44-F566E026D550}"/>
          </ac:spMkLst>
        </pc:spChg>
        <pc:spChg chg="add">
          <ac:chgData name="Roshni Gohil" userId="79338b0e-4912-43db-9cb8-3cafdacfe272" providerId="ADAL" clId="{57174ADC-6C6A-4062-9DB1-78C2AF3BF80C}" dt="2024-06-11T14:52:55.182" v="3025" actId="26606"/>
          <ac:spMkLst>
            <pc:docMk/>
            <pc:sldMk cId="623602209" sldId="347"/>
            <ac:spMk id="10" creationId="{854D1299-B15F-4C1F-9693-7B7464B1A07D}"/>
          </ac:spMkLst>
        </pc:spChg>
        <pc:spChg chg="add">
          <ac:chgData name="Roshni Gohil" userId="79338b0e-4912-43db-9cb8-3cafdacfe272" providerId="ADAL" clId="{57174ADC-6C6A-4062-9DB1-78C2AF3BF80C}" dt="2024-06-11T14:52:55.182" v="3025" actId="26606"/>
          <ac:spMkLst>
            <pc:docMk/>
            <pc:sldMk cId="623602209" sldId="347"/>
            <ac:spMk id="12" creationId="{7D9C61E2-EF37-4CA3-B47E-39750348488D}"/>
          </ac:spMkLst>
        </pc:spChg>
        <pc:graphicFrameChg chg="add mod">
          <ac:chgData name="Roshni Gohil" userId="79338b0e-4912-43db-9cb8-3cafdacfe272" providerId="ADAL" clId="{57174ADC-6C6A-4062-9DB1-78C2AF3BF80C}" dt="2024-06-11T14:57:09.026" v="3064" actId="14100"/>
          <ac:graphicFrameMkLst>
            <pc:docMk/>
            <pc:sldMk cId="623602209" sldId="347"/>
            <ac:graphicFrameMk id="4" creationId="{20687EC6-6D32-AA4F-68ED-AEF02C5DF74F}"/>
          </ac:graphicFrameMkLst>
        </pc:graphicFrameChg>
      </pc:sldChg>
      <pc:sldChg chg="modSp add del mod">
        <pc:chgData name="Roshni Gohil" userId="79338b0e-4912-43db-9cb8-3cafdacfe272" providerId="ADAL" clId="{57174ADC-6C6A-4062-9DB1-78C2AF3BF80C}" dt="2024-06-11T14:58:05.734" v="3088" actId="2696"/>
        <pc:sldMkLst>
          <pc:docMk/>
          <pc:sldMk cId="2918638443" sldId="348"/>
        </pc:sldMkLst>
        <pc:spChg chg="mod">
          <ac:chgData name="Roshni Gohil" userId="79338b0e-4912-43db-9cb8-3cafdacfe272" providerId="ADAL" clId="{57174ADC-6C6A-4062-9DB1-78C2AF3BF80C}" dt="2024-06-11T14:57:50.323" v="3083" actId="21"/>
          <ac:spMkLst>
            <pc:docMk/>
            <pc:sldMk cId="2918638443" sldId="348"/>
            <ac:spMk id="3" creationId="{ECF25731-04D2-4D65-9525-1262593891CA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918638443" sldId="348"/>
            <ac:spMk id="8" creationId="{7BD5D07E-F96D-4BAB-AD43-4A6F4194FBAB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918638443" sldId="348"/>
            <ac:spMk id="9" creationId="{5E44FCCD-D830-4D6B-820A-F309392634E7}"/>
          </ac:spMkLst>
        </pc:spChg>
      </pc:sldChg>
      <pc:sldChg chg="modSp add del mod modAnim">
        <pc:chgData name="Roshni Gohil" userId="79338b0e-4912-43db-9cb8-3cafdacfe272" providerId="ADAL" clId="{57174ADC-6C6A-4062-9DB1-78C2AF3BF80C}" dt="2024-06-11T14:59:31.137" v="3191" actId="2696"/>
        <pc:sldMkLst>
          <pc:docMk/>
          <pc:sldMk cId="839179504" sldId="349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839179504" sldId="349"/>
            <ac:spMk id="3" creationId="{ECF25731-04D2-4D65-9525-1262593891CA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839179504" sldId="349"/>
            <ac:spMk id="8" creationId="{7BD5D07E-F96D-4BAB-AD43-4A6F4194FBAB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839179504" sldId="349"/>
            <ac:spMk id="9" creationId="{5E44FCCD-D830-4D6B-820A-F309392634E7}"/>
          </ac:spMkLst>
        </pc:spChg>
      </pc:sldChg>
      <pc:sldChg chg="addSp delSp modSp add del mod modClrScheme chgLayout">
        <pc:chgData name="Roshni Gohil" userId="79338b0e-4912-43db-9cb8-3cafdacfe272" providerId="ADAL" clId="{57174ADC-6C6A-4062-9DB1-78C2AF3BF80C}" dt="2024-06-11T14:59:51.043" v="3198" actId="478"/>
        <pc:sldMkLst>
          <pc:docMk/>
          <pc:sldMk cId="1080326383" sldId="350"/>
        </pc:sldMkLst>
        <pc:spChg chg="add del mod">
          <ac:chgData name="Roshni Gohil" userId="79338b0e-4912-43db-9cb8-3cafdacfe272" providerId="ADAL" clId="{57174ADC-6C6A-4062-9DB1-78C2AF3BF80C}" dt="2024-06-11T14:59:39.221" v="3193" actId="700"/>
          <ac:spMkLst>
            <pc:docMk/>
            <pc:sldMk cId="1080326383" sldId="350"/>
            <ac:spMk id="3" creationId="{CC4D03D6-241E-C591-F8E8-2AF8FEC9620B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1080326383" sldId="350"/>
            <ac:spMk id="6" creationId="{F98C5741-8B22-48B5-BAE1-3497954DBF6A}"/>
          </ac:spMkLst>
        </pc:spChg>
        <pc:spChg chg="del mod">
          <ac:chgData name="Roshni Gohil" userId="79338b0e-4912-43db-9cb8-3cafdacfe272" providerId="ADAL" clId="{57174ADC-6C6A-4062-9DB1-78C2AF3BF80C}" dt="2024-06-11T14:59:35.558" v="3192" actId="478"/>
          <ac:spMkLst>
            <pc:docMk/>
            <pc:sldMk cId="1080326383" sldId="350"/>
            <ac:spMk id="8" creationId="{7BD5D07E-F96D-4BAB-AD43-4A6F4194FBAB}"/>
          </ac:spMkLst>
        </pc:spChg>
        <pc:spChg chg="del mod">
          <ac:chgData name="Roshni Gohil" userId="79338b0e-4912-43db-9cb8-3cafdacfe272" providerId="ADAL" clId="{57174ADC-6C6A-4062-9DB1-78C2AF3BF80C}" dt="2024-06-11T14:59:51.043" v="3198" actId="478"/>
          <ac:spMkLst>
            <pc:docMk/>
            <pc:sldMk cId="1080326383" sldId="350"/>
            <ac:spMk id="9" creationId="{5E44FCCD-D830-4D6B-820A-F309392634E7}"/>
          </ac:spMkLst>
        </pc:spChg>
        <pc:picChg chg="mod ord">
          <ac:chgData name="Roshni Gohil" userId="79338b0e-4912-43db-9cb8-3cafdacfe272" providerId="ADAL" clId="{57174ADC-6C6A-4062-9DB1-78C2AF3BF80C}" dt="2024-06-11T14:59:48.235" v="3197" actId="1076"/>
          <ac:picMkLst>
            <pc:docMk/>
            <pc:sldMk cId="1080326383" sldId="350"/>
            <ac:picMk id="5" creationId="{5393BD29-F416-4BC6-8224-892DED8AF559}"/>
          </ac:picMkLst>
        </pc:picChg>
      </pc:sldChg>
      <pc:sldChg chg="delSp modSp add del mod delAnim">
        <pc:chgData name="Roshni Gohil" userId="79338b0e-4912-43db-9cb8-3cafdacfe272" providerId="ADAL" clId="{57174ADC-6C6A-4062-9DB1-78C2AF3BF80C}" dt="2024-06-11T15:21:37.611" v="3319" actId="47"/>
        <pc:sldMkLst>
          <pc:docMk/>
          <pc:sldMk cId="2269113376" sldId="351"/>
        </pc:sldMkLst>
        <pc:spChg chg="mod">
          <ac:chgData name="Roshni Gohil" userId="79338b0e-4912-43db-9cb8-3cafdacfe272" providerId="ADAL" clId="{57174ADC-6C6A-4062-9DB1-78C2AF3BF80C}" dt="2024-06-11T04:09:51.498" v="566" actId="27636"/>
          <ac:spMkLst>
            <pc:docMk/>
            <pc:sldMk cId="2269113376" sldId="351"/>
            <ac:spMk id="4" creationId="{EF4E9899-E587-4E90-9330-31C25585AFF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269113376" sldId="351"/>
            <ac:spMk id="8" creationId="{7BD5D07E-F96D-4BAB-AD43-4A6F4194FBAB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2269113376" sldId="351"/>
            <ac:spMk id="9" creationId="{5E44FCCD-D830-4D6B-820A-F309392634E7}"/>
          </ac:spMkLst>
        </pc:spChg>
        <pc:picChg chg="del mod">
          <ac:chgData name="Roshni Gohil" userId="79338b0e-4912-43db-9cb8-3cafdacfe272" providerId="ADAL" clId="{57174ADC-6C6A-4062-9DB1-78C2AF3BF80C}" dt="2024-06-11T15:18:59.773" v="3279" actId="21"/>
          <ac:picMkLst>
            <pc:docMk/>
            <pc:sldMk cId="2269113376" sldId="351"/>
            <ac:picMk id="3" creationId="{42AA25F1-A7BD-4494-992C-E6AEAC97349C}"/>
          </ac:picMkLst>
        </pc:picChg>
      </pc:sldChg>
      <pc:sldChg chg="delSp modSp del mod delAnim">
        <pc:chgData name="Roshni Gohil" userId="79338b0e-4912-43db-9cb8-3cafdacfe272" providerId="ADAL" clId="{57174ADC-6C6A-4062-9DB1-78C2AF3BF80C}" dt="2024-06-11T15:22:22.644" v="3364" actId="2696"/>
        <pc:sldMkLst>
          <pc:docMk/>
          <pc:sldMk cId="4228983183" sldId="352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4228983183" sldId="352"/>
            <ac:spMk id="2" creationId="{B60B8DF9-FAFD-46C6-80D5-86D2616E8D09}"/>
          </ac:spMkLst>
        </pc:spChg>
        <pc:spChg chg="mod">
          <ac:chgData name="Roshni Gohil" userId="79338b0e-4912-43db-9cb8-3cafdacfe272" providerId="ADAL" clId="{57174ADC-6C6A-4062-9DB1-78C2AF3BF80C}" dt="2024-06-11T15:22:12.236" v="3362" actId="27636"/>
          <ac:spMkLst>
            <pc:docMk/>
            <pc:sldMk cId="4228983183" sldId="352"/>
            <ac:spMk id="3" creationId="{EB7F31D0-4287-4130-9C89-EADBAC13DDB3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4228983183" sldId="352"/>
            <ac:spMk id="7" creationId="{E769EE4D-8573-416C-A9E9-94984BE33C93}"/>
          </ac:spMkLst>
        </pc:spChg>
        <pc:picChg chg="del mod">
          <ac:chgData name="Roshni Gohil" userId="79338b0e-4912-43db-9cb8-3cafdacfe272" providerId="ADAL" clId="{57174ADC-6C6A-4062-9DB1-78C2AF3BF80C}" dt="2024-06-11T15:21:56.051" v="3355" actId="21"/>
          <ac:picMkLst>
            <pc:docMk/>
            <pc:sldMk cId="4228983183" sldId="352"/>
            <ac:picMk id="6" creationId="{51188776-DCF6-47B1-9E2E-210B13D9A8A3}"/>
          </ac:picMkLst>
        </pc:picChg>
      </pc:sldChg>
      <pc:sldChg chg="delSp modSp del mod">
        <pc:chgData name="Roshni Gohil" userId="79338b0e-4912-43db-9cb8-3cafdacfe272" providerId="ADAL" clId="{57174ADC-6C6A-4062-9DB1-78C2AF3BF80C}" dt="2024-06-11T15:25:09.247" v="3706" actId="2696"/>
        <pc:sldMkLst>
          <pc:docMk/>
          <pc:sldMk cId="1634624698" sldId="353"/>
        </pc:sldMkLst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1634624698" sldId="353"/>
            <ac:spMk id="2" creationId="{B60B8DF9-FAFD-46C6-80D5-86D2616E8D09}"/>
          </ac:spMkLst>
        </pc:spChg>
        <pc:spChg chg="mod">
          <ac:chgData name="Roshni Gohil" userId="79338b0e-4912-43db-9cb8-3cafdacfe272" providerId="ADAL" clId="{57174ADC-6C6A-4062-9DB1-78C2AF3BF80C}" dt="2024-06-11T04:52:37.749" v="2595" actId="14100"/>
          <ac:spMkLst>
            <pc:docMk/>
            <pc:sldMk cId="1634624698" sldId="353"/>
            <ac:spMk id="3" creationId="{EB7F31D0-4287-4130-9C89-EADBAC13DDB3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1634624698" sldId="353"/>
            <ac:spMk id="7" creationId="{E769EE4D-8573-416C-A9E9-94984BE33C93}"/>
          </ac:spMkLst>
        </pc:spChg>
        <pc:picChg chg="del mod">
          <ac:chgData name="Roshni Gohil" userId="79338b0e-4912-43db-9cb8-3cafdacfe272" providerId="ADAL" clId="{57174ADC-6C6A-4062-9DB1-78C2AF3BF80C}" dt="2024-06-11T15:23:52.329" v="3537" actId="21"/>
          <ac:picMkLst>
            <pc:docMk/>
            <pc:sldMk cId="1634624698" sldId="353"/>
            <ac:picMk id="8" creationId="{41E70049-46CF-4B4C-BA62-816460B82DBE}"/>
          </ac:picMkLst>
        </pc:picChg>
      </pc:sldChg>
      <pc:sldChg chg="addSp delSp modSp mod">
        <pc:chgData name="Roshni Gohil" userId="79338b0e-4912-43db-9cb8-3cafdacfe272" providerId="ADAL" clId="{57174ADC-6C6A-4062-9DB1-78C2AF3BF80C}" dt="2024-06-11T15:25:17.471" v="3724" actId="1036"/>
        <pc:sldMkLst>
          <pc:docMk/>
          <pc:sldMk cId="1267066330" sldId="354"/>
        </pc:sldMkLst>
        <pc:spChg chg="mod">
          <ac:chgData name="Roshni Gohil" userId="79338b0e-4912-43db-9cb8-3cafdacfe272" providerId="ADAL" clId="{57174ADC-6C6A-4062-9DB1-78C2AF3BF80C}" dt="2024-06-11T15:25:17.471" v="3724" actId="1036"/>
          <ac:spMkLst>
            <pc:docMk/>
            <pc:sldMk cId="1267066330" sldId="354"/>
            <ac:spMk id="2" creationId="{7B7D3985-91B0-4E0F-9C69-5445543F9381}"/>
          </ac:spMkLst>
        </pc:spChg>
        <pc:spChg chg="del mod">
          <ac:chgData name="Roshni Gohil" userId="79338b0e-4912-43db-9cb8-3cafdacfe272" providerId="ADAL" clId="{57174ADC-6C6A-4062-9DB1-78C2AF3BF80C}" dt="2024-06-11T04:47:17.706" v="2105" actId="12084"/>
          <ac:spMkLst>
            <pc:docMk/>
            <pc:sldMk cId="1267066330" sldId="354"/>
            <ac:spMk id="3" creationId="{16B94CE0-25F1-4834-8EF6-9D78A2F0C6B0}"/>
          </ac:spMkLst>
        </pc:spChg>
        <pc:graphicFrameChg chg="add mod">
          <ac:chgData name="Roshni Gohil" userId="79338b0e-4912-43db-9cb8-3cafdacfe272" providerId="ADAL" clId="{57174ADC-6C6A-4062-9DB1-78C2AF3BF80C}" dt="2024-06-11T04:51:28.905" v="2450" actId="14100"/>
          <ac:graphicFrameMkLst>
            <pc:docMk/>
            <pc:sldMk cId="1267066330" sldId="354"/>
            <ac:graphicFrameMk id="4" creationId="{4C519EBA-67FD-399E-9202-42A694A886E2}"/>
          </ac:graphicFrameMkLst>
        </pc:graphicFrameChg>
      </pc:sldChg>
      <pc:sldChg chg="addSp delSp modSp mod chgLayout">
        <pc:chgData name="Roshni Gohil" userId="79338b0e-4912-43db-9cb8-3cafdacfe272" providerId="ADAL" clId="{57174ADC-6C6A-4062-9DB1-78C2AF3BF80C}" dt="2024-06-11T15:30:47.925" v="3996" actId="113"/>
        <pc:sldMkLst>
          <pc:docMk/>
          <pc:sldMk cId="540181753" sldId="355"/>
        </pc:sldMkLst>
        <pc:spChg chg="mod ord">
          <ac:chgData name="Roshni Gohil" userId="79338b0e-4912-43db-9cb8-3cafdacfe272" providerId="ADAL" clId="{57174ADC-6C6A-4062-9DB1-78C2AF3BF80C}" dt="2024-06-11T15:30:47.925" v="3996" actId="113"/>
          <ac:spMkLst>
            <pc:docMk/>
            <pc:sldMk cId="540181753" sldId="355"/>
            <ac:spMk id="2" creationId="{7B7D3985-91B0-4E0F-9C69-5445543F9381}"/>
          </ac:spMkLst>
        </pc:spChg>
        <pc:spChg chg="mod ord">
          <ac:chgData name="Roshni Gohil" userId="79338b0e-4912-43db-9cb8-3cafdacfe272" providerId="ADAL" clId="{57174ADC-6C6A-4062-9DB1-78C2AF3BF80C}" dt="2024-06-11T14:52:34.854" v="3024" actId="20577"/>
          <ac:spMkLst>
            <pc:docMk/>
            <pc:sldMk cId="540181753" sldId="355"/>
            <ac:spMk id="3" creationId="{16B94CE0-25F1-4834-8EF6-9D78A2F0C6B0}"/>
          </ac:spMkLst>
        </pc:spChg>
        <pc:spChg chg="add del mod">
          <ac:chgData name="Roshni Gohil" userId="79338b0e-4912-43db-9cb8-3cafdacfe272" providerId="ADAL" clId="{57174ADC-6C6A-4062-9DB1-78C2AF3BF80C}" dt="2024-06-11T05:06:59.675" v="2996" actId="6264"/>
          <ac:spMkLst>
            <pc:docMk/>
            <pc:sldMk cId="540181753" sldId="355"/>
            <ac:spMk id="4" creationId="{CB237299-7DD7-ECB7-66A5-CD138ECD35B3}"/>
          </ac:spMkLst>
        </pc:spChg>
        <pc:spChg chg="add del mod">
          <ac:chgData name="Roshni Gohil" userId="79338b0e-4912-43db-9cb8-3cafdacfe272" providerId="ADAL" clId="{57174ADC-6C6A-4062-9DB1-78C2AF3BF80C}" dt="2024-06-11T05:06:59.675" v="2996" actId="6264"/>
          <ac:spMkLst>
            <pc:docMk/>
            <pc:sldMk cId="540181753" sldId="355"/>
            <ac:spMk id="5" creationId="{B40D816D-D8BF-4D9B-7CBC-E52A2735C095}"/>
          </ac:spMkLst>
        </pc:spChg>
        <pc:picChg chg="del mod">
          <ac:chgData name="Roshni Gohil" userId="79338b0e-4912-43db-9cb8-3cafdacfe272" providerId="ADAL" clId="{57174ADC-6C6A-4062-9DB1-78C2AF3BF80C}" dt="2024-06-11T05:07:02.885" v="2997" actId="478"/>
          <ac:picMkLst>
            <pc:docMk/>
            <pc:sldMk cId="540181753" sldId="355"/>
            <ac:picMk id="1026" creationId="{CFE1AA5B-51B4-B7EB-E78E-25FC90F5745F}"/>
          </ac:picMkLst>
        </pc:picChg>
      </pc:sldChg>
      <pc:sldChg chg="addSp delSp modSp mod">
        <pc:chgData name="Roshni Gohil" userId="79338b0e-4912-43db-9cb8-3cafdacfe272" providerId="ADAL" clId="{57174ADC-6C6A-4062-9DB1-78C2AF3BF80C}" dt="2024-06-11T05:06:39.238" v="2991" actId="120"/>
        <pc:sldMkLst>
          <pc:docMk/>
          <pc:sldMk cId="515068947" sldId="356"/>
        </pc:sldMkLst>
        <pc:spChg chg="add del mod">
          <ac:chgData name="Roshni Gohil" userId="79338b0e-4912-43db-9cb8-3cafdacfe272" providerId="ADAL" clId="{57174ADC-6C6A-4062-9DB1-78C2AF3BF80C}" dt="2024-06-11T05:06:39.238" v="2991" actId="120"/>
          <ac:spMkLst>
            <pc:docMk/>
            <pc:sldMk cId="515068947" sldId="356"/>
            <ac:spMk id="2" creationId="{F947889C-CADB-407C-E106-05B52910F6E0}"/>
          </ac:spMkLst>
        </pc:spChg>
        <pc:spChg chg="mod">
          <ac:chgData name="Roshni Gohil" userId="79338b0e-4912-43db-9cb8-3cafdacfe272" providerId="ADAL" clId="{57174ADC-6C6A-4062-9DB1-78C2AF3BF80C}" dt="2024-06-11T04:18:09.139" v="1235"/>
          <ac:spMkLst>
            <pc:docMk/>
            <pc:sldMk cId="515068947" sldId="356"/>
            <ac:spMk id="5" creationId="{2786D1EE-7A16-4060-AF99-133A02E06477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9" creationId="{6A71A942-F179-4B2F-8BF4-C29853139521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10" creationId="{1AB0D73A-B869-4B92-9B77-7ED7750A99BD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38" creationId="{DA762CD6-BBA4-44F2-8062-B69D5A5553A7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39" creationId="{38DAA99D-1BFE-473D-BF24-573D39AA848E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41" creationId="{84D33F64-2353-48F5-AFEE-615621FFDAAA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42" creationId="{E9D9CA89-1143-4C7F-9C0B-CF31632C1668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44" creationId="{3E023FC0-8D1B-4E2A-8768-42B36A23859C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45" creationId="{134F0532-FF1C-4827-9C9C-AD7DA514702F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47" creationId="{649885E9-A2B8-4BFC-B3A6-317B7AB88A41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515068947" sldId="356"/>
            <ac:spMk id="48" creationId="{4824910E-9B09-4A11-841B-E0813EED7BF2}"/>
          </ac:spMkLst>
        </pc:sp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515068947" sldId="356"/>
            <ac:picMk id="3074" creationId="{48A65033-360D-051A-F4CE-96A9D7E72536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515068947" sldId="356"/>
            <ac:picMk id="3076" creationId="{86ADE970-138B-5207-924E-5566041D3ED6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k cId="515068947" sldId="356"/>
            <ac:picMk id="3078" creationId="{F5A72BFD-DF97-E5E5-45C3-410EE402E7DC}"/>
          </ac:picMkLst>
        </pc:picChg>
      </pc:sldChg>
      <pc:sldChg chg="modSp mod setBg">
        <pc:chgData name="Roshni Gohil" userId="79338b0e-4912-43db-9cb8-3cafdacfe272" providerId="ADAL" clId="{57174ADC-6C6A-4062-9DB1-78C2AF3BF80C}" dt="2024-06-11T15:31:51.404" v="4029" actId="207"/>
        <pc:sldMkLst>
          <pc:docMk/>
          <pc:sldMk cId="3383291158" sldId="357"/>
        </pc:sldMkLst>
        <pc:spChg chg="mod">
          <ac:chgData name="Roshni Gohil" userId="79338b0e-4912-43db-9cb8-3cafdacfe272" providerId="ADAL" clId="{57174ADC-6C6A-4062-9DB1-78C2AF3BF80C}" dt="2024-06-11T15:31:51.404" v="4029" actId="207"/>
          <ac:spMkLst>
            <pc:docMk/>
            <pc:sldMk cId="3383291158" sldId="357"/>
            <ac:spMk id="2" creationId="{7796C3E7-2CEB-93E8-6105-68E8299D695A}"/>
          </ac:spMkLst>
        </pc:spChg>
        <pc:spChg chg="mod">
          <ac:chgData name="Roshni Gohil" userId="79338b0e-4912-43db-9cb8-3cafdacfe272" providerId="ADAL" clId="{57174ADC-6C6A-4062-9DB1-78C2AF3BF80C}" dt="2024-06-11T15:29:28.643" v="3985" actId="404"/>
          <ac:spMkLst>
            <pc:docMk/>
            <pc:sldMk cId="3383291158" sldId="357"/>
            <ac:spMk id="3" creationId="{A79F443D-9CBA-C1ED-7D14-C4540FAB78DA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k cId="3383291158" sldId="357"/>
            <ac:spMk id="4" creationId="{3CE4DD43-8B2F-BB3F-CCF3-4D3848D2064D}"/>
          </ac:spMkLst>
        </pc:spChg>
        <pc:picChg chg="mod ord">
          <ac:chgData name="Roshni Gohil" userId="79338b0e-4912-43db-9cb8-3cafdacfe272" providerId="ADAL" clId="{57174ADC-6C6A-4062-9DB1-78C2AF3BF80C}" dt="2024-06-11T15:29:20.440" v="3980" actId="26606"/>
          <ac:picMkLst>
            <pc:docMk/>
            <pc:sldMk cId="3383291158" sldId="357"/>
            <ac:picMk id="6" creationId="{91A02190-A0D5-21F7-C952-FD59F5E6910C}"/>
          </ac:picMkLst>
        </pc:picChg>
      </pc:sldChg>
      <pc:sldChg chg="addSp delSp modSp new mod setBg modClrScheme delDesignElem chgLayout">
        <pc:chgData name="Roshni Gohil" userId="79338b0e-4912-43db-9cb8-3cafdacfe272" providerId="ADAL" clId="{57174ADC-6C6A-4062-9DB1-78C2AF3BF80C}" dt="2024-06-11T04:24:00.421" v="1508" actId="113"/>
        <pc:sldMkLst>
          <pc:docMk/>
          <pc:sldMk cId="3071470632" sldId="358"/>
        </pc:sldMkLst>
        <pc:spChg chg="mod ord">
          <ac:chgData name="Roshni Gohil" userId="79338b0e-4912-43db-9cb8-3cafdacfe272" providerId="ADAL" clId="{57174ADC-6C6A-4062-9DB1-78C2AF3BF80C}" dt="2024-06-11T04:24:00.421" v="1508" actId="113"/>
          <ac:spMkLst>
            <pc:docMk/>
            <pc:sldMk cId="3071470632" sldId="358"/>
            <ac:spMk id="2" creationId="{DC07E119-59AC-4663-B161-82D36E9D665D}"/>
          </ac:spMkLst>
        </pc:spChg>
        <pc:spChg chg="mod ord">
          <ac:chgData name="Roshni Gohil" userId="79338b0e-4912-43db-9cb8-3cafdacfe272" providerId="ADAL" clId="{57174ADC-6C6A-4062-9DB1-78C2AF3BF80C}" dt="2024-06-11T04:18:49.889" v="1257" actId="26606"/>
          <ac:spMkLst>
            <pc:docMk/>
            <pc:sldMk cId="3071470632" sldId="358"/>
            <ac:spMk id="3" creationId="{21EE9A5A-E9BC-0A6F-E704-48763030FCB1}"/>
          </ac:spMkLst>
        </pc:spChg>
        <pc:spChg chg="add del mod ord">
          <ac:chgData name="Roshni Gohil" userId="79338b0e-4912-43db-9cb8-3cafdacfe272" providerId="ADAL" clId="{57174ADC-6C6A-4062-9DB1-78C2AF3BF80C}" dt="2024-06-11T04:14:42.144" v="821" actId="700"/>
          <ac:spMkLst>
            <pc:docMk/>
            <pc:sldMk cId="3071470632" sldId="358"/>
            <ac:spMk id="4" creationId="{B363C3F9-57C2-67C6-2C12-A3B9E8BCFD61}"/>
          </ac:spMkLst>
        </pc:spChg>
        <pc:spChg chg="add mod ord">
          <ac:chgData name="Roshni Gohil" userId="79338b0e-4912-43db-9cb8-3cafdacfe272" providerId="ADAL" clId="{57174ADC-6C6A-4062-9DB1-78C2AF3BF80C}" dt="2024-06-11T04:18:49.889" v="1257" actId="26606"/>
          <ac:spMkLst>
            <pc:docMk/>
            <pc:sldMk cId="3071470632" sldId="358"/>
            <ac:spMk id="5" creationId="{03A774BC-43E6-BE28-1A39-659F893E9006}"/>
          </ac:spMkLst>
        </pc:spChg>
        <pc:spChg chg="add mod ord">
          <ac:chgData name="Roshni Gohil" userId="79338b0e-4912-43db-9cb8-3cafdacfe272" providerId="ADAL" clId="{57174ADC-6C6A-4062-9DB1-78C2AF3BF80C}" dt="2024-06-11T04:18:49.889" v="1257" actId="26606"/>
          <ac:spMkLst>
            <pc:docMk/>
            <pc:sldMk cId="3071470632" sldId="358"/>
            <ac:spMk id="6" creationId="{75588E27-03EA-93C6-62F9-617A855BA4D2}"/>
          </ac:spMkLst>
        </pc:spChg>
        <pc:spChg chg="add mod ord">
          <ac:chgData name="Roshni Gohil" userId="79338b0e-4912-43db-9cb8-3cafdacfe272" providerId="ADAL" clId="{57174ADC-6C6A-4062-9DB1-78C2AF3BF80C}" dt="2024-06-11T04:18:49.889" v="1257" actId="26606"/>
          <ac:spMkLst>
            <pc:docMk/>
            <pc:sldMk cId="3071470632" sldId="358"/>
            <ac:spMk id="7" creationId="{AD7BEE92-9909-D769-0039-1ABE3FDB03BB}"/>
          </ac:spMkLst>
        </pc:spChg>
        <pc:spChg chg="add del mod ord">
          <ac:chgData name="Roshni Gohil" userId="79338b0e-4912-43db-9cb8-3cafdacfe272" providerId="ADAL" clId="{57174ADC-6C6A-4062-9DB1-78C2AF3BF80C}" dt="2024-06-11T04:16:14.451" v="1032" actId="700"/>
          <ac:spMkLst>
            <pc:docMk/>
            <pc:sldMk cId="3071470632" sldId="358"/>
            <ac:spMk id="8" creationId="{E674232B-6AFB-58E1-E865-806D60F5A54A}"/>
          </ac:spMkLst>
        </pc:spChg>
        <pc:spChg chg="add del mod ord">
          <ac:chgData name="Roshni Gohil" userId="79338b0e-4912-43db-9cb8-3cafdacfe272" providerId="ADAL" clId="{57174ADC-6C6A-4062-9DB1-78C2AF3BF80C}" dt="2024-06-11T04:16:14.451" v="1032" actId="700"/>
          <ac:spMkLst>
            <pc:docMk/>
            <pc:sldMk cId="3071470632" sldId="358"/>
            <ac:spMk id="9" creationId="{35142F60-3F74-51E3-A6F1-75ACED69A164}"/>
          </ac:spMkLst>
        </pc:spChg>
        <pc:spChg chg="add del mod ord">
          <ac:chgData name="Roshni Gohil" userId="79338b0e-4912-43db-9cb8-3cafdacfe272" providerId="ADAL" clId="{57174ADC-6C6A-4062-9DB1-78C2AF3BF80C}" dt="2024-06-11T04:16:14.451" v="1032" actId="700"/>
          <ac:spMkLst>
            <pc:docMk/>
            <pc:sldMk cId="3071470632" sldId="358"/>
            <ac:spMk id="10" creationId="{835346D4-3B74-F7B3-D6C3-52FA9F2BE65D}"/>
          </ac:spMkLst>
        </pc:spChg>
        <pc:spChg chg="add del mod ord">
          <ac:chgData name="Roshni Gohil" userId="79338b0e-4912-43db-9cb8-3cafdacfe272" providerId="ADAL" clId="{57174ADC-6C6A-4062-9DB1-78C2AF3BF80C}" dt="2024-06-11T04:16:14.451" v="1032" actId="700"/>
          <ac:spMkLst>
            <pc:docMk/>
            <pc:sldMk cId="3071470632" sldId="358"/>
            <ac:spMk id="11" creationId="{DB157454-79FA-A618-003C-D401B9FC05DE}"/>
          </ac:spMkLst>
        </pc:spChg>
        <pc:spChg chg="add del">
          <ac:chgData name="Roshni Gohil" userId="79338b0e-4912-43db-9cb8-3cafdacfe272" providerId="ADAL" clId="{57174ADC-6C6A-4062-9DB1-78C2AF3BF80C}" dt="2024-06-11T04:14:58.529" v="830" actId="26606"/>
          <ac:spMkLst>
            <pc:docMk/>
            <pc:sldMk cId="3071470632" sldId="358"/>
            <ac:spMk id="12" creationId="{36D16D1E-4205-49F5-BD2A-DA769947C104}"/>
          </ac:spMkLst>
        </pc:spChg>
        <pc:spChg chg="add del">
          <ac:chgData name="Roshni Gohil" userId="79338b0e-4912-43db-9cb8-3cafdacfe272" providerId="ADAL" clId="{57174ADC-6C6A-4062-9DB1-78C2AF3BF80C}" dt="2024-06-11T04:16:11.701" v="1029" actId="26606"/>
          <ac:spMkLst>
            <pc:docMk/>
            <pc:sldMk cId="3071470632" sldId="358"/>
            <ac:spMk id="13" creationId="{36D16D1E-4205-49F5-BD2A-DA769947C104}"/>
          </ac:spMkLst>
        </pc:spChg>
        <pc:spChg chg="add del">
          <ac:chgData name="Roshni Gohil" userId="79338b0e-4912-43db-9cb8-3cafdacfe272" providerId="ADAL" clId="{57174ADC-6C6A-4062-9DB1-78C2AF3BF80C}" dt="2024-06-11T04:14:58.529" v="830" actId="26606"/>
          <ac:spMkLst>
            <pc:docMk/>
            <pc:sldMk cId="3071470632" sldId="358"/>
            <ac:spMk id="14" creationId="{012FD100-C039-4E03-B5E4-2EDFA7290AA6}"/>
          </ac:spMkLst>
        </pc:spChg>
        <pc:spChg chg="add del">
          <ac:chgData name="Roshni Gohil" userId="79338b0e-4912-43db-9cb8-3cafdacfe272" providerId="ADAL" clId="{57174ADC-6C6A-4062-9DB1-78C2AF3BF80C}" dt="2024-06-11T04:16:11.701" v="1029" actId="26606"/>
          <ac:spMkLst>
            <pc:docMk/>
            <pc:sldMk cId="3071470632" sldId="358"/>
            <ac:spMk id="15" creationId="{012FD100-C039-4E03-B5E4-2EDFA7290AA6}"/>
          </ac:spMkLst>
        </pc:spChg>
        <pc:spChg chg="add del">
          <ac:chgData name="Roshni Gohil" userId="79338b0e-4912-43db-9cb8-3cafdacfe272" providerId="ADAL" clId="{57174ADC-6C6A-4062-9DB1-78C2AF3BF80C}" dt="2024-06-11T04:14:58.529" v="830" actId="26606"/>
          <ac:spMkLst>
            <pc:docMk/>
            <pc:sldMk cId="3071470632" sldId="358"/>
            <ac:spMk id="18" creationId="{F9E80720-23E6-4B89-B77E-04A7689F1BA8}"/>
          </ac:spMkLst>
        </pc:spChg>
        <pc:spChg chg="add del">
          <ac:chgData name="Roshni Gohil" userId="79338b0e-4912-43db-9cb8-3cafdacfe272" providerId="ADAL" clId="{57174ADC-6C6A-4062-9DB1-78C2AF3BF80C}" dt="2024-06-11T04:16:11.701" v="1029" actId="26606"/>
          <ac:spMkLst>
            <pc:docMk/>
            <pc:sldMk cId="3071470632" sldId="358"/>
            <ac:spMk id="19" creationId="{F9E80720-23E6-4B89-B77E-04A7689F1BA8}"/>
          </ac:spMkLst>
        </pc:spChg>
        <pc:spChg chg="add del">
          <ac:chgData name="Roshni Gohil" userId="79338b0e-4912-43db-9cb8-3cafdacfe272" providerId="ADAL" clId="{57174ADC-6C6A-4062-9DB1-78C2AF3BF80C}" dt="2024-06-11T04:14:58.529" v="830" actId="26606"/>
          <ac:spMkLst>
            <pc:docMk/>
            <pc:sldMk cId="3071470632" sldId="358"/>
            <ac:spMk id="20" creationId="{CD1D3CA1-3EB6-41F3-A419-8424B56BE63A}"/>
          </ac:spMkLst>
        </pc:spChg>
        <pc:spChg chg="add del">
          <ac:chgData name="Roshni Gohil" userId="79338b0e-4912-43db-9cb8-3cafdacfe272" providerId="ADAL" clId="{57174ADC-6C6A-4062-9DB1-78C2AF3BF80C}" dt="2024-06-11T04:16:11.701" v="1029" actId="26606"/>
          <ac:spMkLst>
            <pc:docMk/>
            <pc:sldMk cId="3071470632" sldId="358"/>
            <ac:spMk id="21" creationId="{CD1D3CA1-3EB6-41F3-A419-8424B56BE63A}"/>
          </ac:spMkLst>
        </pc:spChg>
        <pc:spChg chg="add del">
          <ac:chgData name="Roshni Gohil" userId="79338b0e-4912-43db-9cb8-3cafdacfe272" providerId="ADAL" clId="{57174ADC-6C6A-4062-9DB1-78C2AF3BF80C}" dt="2024-06-11T04:14:58.529" v="830" actId="26606"/>
          <ac:spMkLst>
            <pc:docMk/>
            <pc:sldMk cId="3071470632" sldId="358"/>
            <ac:spMk id="22" creationId="{4D87F7B2-AA36-4B58-BC2C-1BBA135E8B6B}"/>
          </ac:spMkLst>
        </pc:spChg>
        <pc:spChg chg="add del">
          <ac:chgData name="Roshni Gohil" userId="79338b0e-4912-43db-9cb8-3cafdacfe272" providerId="ADAL" clId="{57174ADC-6C6A-4062-9DB1-78C2AF3BF80C}" dt="2024-06-11T04:16:11.701" v="1029" actId="26606"/>
          <ac:spMkLst>
            <pc:docMk/>
            <pc:sldMk cId="3071470632" sldId="358"/>
            <ac:spMk id="23" creationId="{4D87F7B2-AA36-4B58-BC2C-1BBA135E8B6B}"/>
          </ac:spMkLst>
        </pc:spChg>
        <pc:spChg chg="add del">
          <ac:chgData name="Roshni Gohil" userId="79338b0e-4912-43db-9cb8-3cafdacfe272" providerId="ADAL" clId="{57174ADC-6C6A-4062-9DB1-78C2AF3BF80C}" dt="2024-06-11T04:15:00.451" v="832" actId="26606"/>
          <ac:spMkLst>
            <pc:docMk/>
            <pc:sldMk cId="3071470632" sldId="358"/>
            <ac:spMk id="24" creationId="{DD07C90B-B81A-473B-8919-CA924E61FFCF}"/>
          </ac:spMkLst>
        </pc:spChg>
        <pc:spChg chg="add del">
          <ac:chgData name="Roshni Gohil" userId="79338b0e-4912-43db-9cb8-3cafdacfe272" providerId="ADAL" clId="{57174ADC-6C6A-4062-9DB1-78C2AF3BF80C}" dt="2024-06-11T04:15:00.451" v="832" actId="26606"/>
          <ac:spMkLst>
            <pc:docMk/>
            <pc:sldMk cId="3071470632" sldId="358"/>
            <ac:spMk id="25" creationId="{36D16D1E-4205-49F5-BD2A-DA769947C104}"/>
          </ac:spMkLst>
        </pc:spChg>
        <pc:spChg chg="add del">
          <ac:chgData name="Roshni Gohil" userId="79338b0e-4912-43db-9cb8-3cafdacfe272" providerId="ADAL" clId="{57174ADC-6C6A-4062-9DB1-78C2AF3BF80C}" dt="2024-06-11T04:15:00.451" v="832" actId="26606"/>
          <ac:spMkLst>
            <pc:docMk/>
            <pc:sldMk cId="3071470632" sldId="358"/>
            <ac:spMk id="26" creationId="{012FD100-C039-4E03-B5E4-2EDFA7290AA6}"/>
          </ac:spMkLst>
        </pc:spChg>
        <pc:spChg chg="add del">
          <ac:chgData name="Roshni Gohil" userId="79338b0e-4912-43db-9cb8-3cafdacfe272" providerId="ADAL" clId="{57174ADC-6C6A-4062-9DB1-78C2AF3BF80C}" dt="2024-06-11T04:15:00.451" v="832" actId="26606"/>
          <ac:spMkLst>
            <pc:docMk/>
            <pc:sldMk cId="3071470632" sldId="358"/>
            <ac:spMk id="28" creationId="{A6B16355-27FB-445B-B646-02AB73637459}"/>
          </ac:spMkLst>
        </pc:spChg>
        <pc:spChg chg="add del">
          <ac:chgData name="Roshni Gohil" userId="79338b0e-4912-43db-9cb8-3cafdacfe272" providerId="ADAL" clId="{57174ADC-6C6A-4062-9DB1-78C2AF3BF80C}" dt="2024-06-11T04:15:00.451" v="832" actId="26606"/>
          <ac:spMkLst>
            <pc:docMk/>
            <pc:sldMk cId="3071470632" sldId="358"/>
            <ac:spMk id="30" creationId="{6B3BF2E5-C3AB-441F-A430-491119C56D26}"/>
          </ac:spMkLst>
        </pc:spChg>
        <pc:spChg chg="add del">
          <ac:chgData name="Roshni Gohil" userId="79338b0e-4912-43db-9cb8-3cafdacfe272" providerId="ADAL" clId="{57174ADC-6C6A-4062-9DB1-78C2AF3BF80C}" dt="2024-06-11T04:16:14.233" v="1031" actId="26606"/>
          <ac:spMkLst>
            <pc:docMk/>
            <pc:sldMk cId="3071470632" sldId="358"/>
            <ac:spMk id="31" creationId="{36D16D1E-4205-49F5-BD2A-DA769947C104}"/>
          </ac:spMkLst>
        </pc:spChg>
        <pc:spChg chg="add del">
          <ac:chgData name="Roshni Gohil" userId="79338b0e-4912-43db-9cb8-3cafdacfe272" providerId="ADAL" clId="{57174ADC-6C6A-4062-9DB1-78C2AF3BF80C}" dt="2024-06-11T04:15:01.654" v="834" actId="26606"/>
          <ac:spMkLst>
            <pc:docMk/>
            <pc:sldMk cId="3071470632" sldId="358"/>
            <ac:spMk id="32" creationId="{36D16D1E-4205-49F5-BD2A-DA769947C104}"/>
          </ac:spMkLst>
        </pc:spChg>
        <pc:spChg chg="add del">
          <ac:chgData name="Roshni Gohil" userId="79338b0e-4912-43db-9cb8-3cafdacfe272" providerId="ADAL" clId="{57174ADC-6C6A-4062-9DB1-78C2AF3BF80C}" dt="2024-06-11T04:15:01.654" v="834" actId="26606"/>
          <ac:spMkLst>
            <pc:docMk/>
            <pc:sldMk cId="3071470632" sldId="358"/>
            <ac:spMk id="33" creationId="{012FD100-C039-4E03-B5E4-2EDFA7290AA6}"/>
          </ac:spMkLst>
        </pc:spChg>
        <pc:spChg chg="add del">
          <ac:chgData name="Roshni Gohil" userId="79338b0e-4912-43db-9cb8-3cafdacfe272" providerId="ADAL" clId="{57174ADC-6C6A-4062-9DB1-78C2AF3BF80C}" dt="2024-06-11T04:16:14.233" v="1031" actId="26606"/>
          <ac:spMkLst>
            <pc:docMk/>
            <pc:sldMk cId="3071470632" sldId="358"/>
            <ac:spMk id="35" creationId="{012FD100-C039-4E03-B5E4-2EDFA7290AA6}"/>
          </ac:spMkLst>
        </pc:spChg>
        <pc:spChg chg="add del">
          <ac:chgData name="Roshni Gohil" userId="79338b0e-4912-43db-9cb8-3cafdacfe272" providerId="ADAL" clId="{57174ADC-6C6A-4062-9DB1-78C2AF3BF80C}" dt="2024-06-11T04:17:44.982" v="1069"/>
          <ac:spMkLst>
            <pc:docMk/>
            <pc:sldMk cId="3071470632" sldId="358"/>
            <ac:spMk id="36" creationId="{36D16D1E-4205-49F5-BD2A-DA769947C104}"/>
          </ac:spMkLst>
        </pc:spChg>
        <pc:spChg chg="add del">
          <ac:chgData name="Roshni Gohil" userId="79338b0e-4912-43db-9cb8-3cafdacfe272" providerId="ADAL" clId="{57174ADC-6C6A-4062-9DB1-78C2AF3BF80C}" dt="2024-06-11T04:17:44.982" v="1069"/>
          <ac:spMkLst>
            <pc:docMk/>
            <pc:sldMk cId="3071470632" sldId="358"/>
            <ac:spMk id="37" creationId="{012FD100-C039-4E03-B5E4-2EDFA7290AA6}"/>
          </ac:spMkLst>
        </pc:spChg>
        <pc:spChg chg="add del">
          <ac:chgData name="Roshni Gohil" userId="79338b0e-4912-43db-9cb8-3cafdacfe272" providerId="ADAL" clId="{57174ADC-6C6A-4062-9DB1-78C2AF3BF80C}" dt="2024-06-11T04:17:44.982" v="1069"/>
          <ac:spMkLst>
            <pc:docMk/>
            <pc:sldMk cId="3071470632" sldId="358"/>
            <ac:spMk id="39" creationId="{A6B16355-27FB-445B-B646-02AB73637459}"/>
          </ac:spMkLst>
        </pc:spChg>
        <pc:spChg chg="add del">
          <ac:chgData name="Roshni Gohil" userId="79338b0e-4912-43db-9cb8-3cafdacfe272" providerId="ADAL" clId="{57174ADC-6C6A-4062-9DB1-78C2AF3BF80C}" dt="2024-06-11T04:17:44.982" v="1069"/>
          <ac:spMkLst>
            <pc:docMk/>
            <pc:sldMk cId="3071470632" sldId="358"/>
            <ac:spMk id="41" creationId="{6B3BF2E5-C3AB-441F-A430-491119C56D26}"/>
          </ac:spMkLst>
        </pc:spChg>
        <pc:spChg chg="add del">
          <ac:chgData name="Roshni Gohil" userId="79338b0e-4912-43db-9cb8-3cafdacfe272" providerId="ADAL" clId="{57174ADC-6C6A-4062-9DB1-78C2AF3BF80C}" dt="2024-06-11T04:17:44.982" v="1069"/>
          <ac:spMkLst>
            <pc:docMk/>
            <pc:sldMk cId="3071470632" sldId="358"/>
            <ac:spMk id="42" creationId="{DD07C90B-B81A-473B-8919-CA924E61FFCF}"/>
          </ac:spMkLst>
        </pc:spChg>
        <pc:spChg chg="add del">
          <ac:chgData name="Roshni Gohil" userId="79338b0e-4912-43db-9cb8-3cafdacfe272" providerId="ADAL" clId="{57174ADC-6C6A-4062-9DB1-78C2AF3BF80C}" dt="2024-06-11T04:18:49.889" v="1257" actId="26606"/>
          <ac:spMkLst>
            <pc:docMk/>
            <pc:sldMk cId="3071470632" sldId="358"/>
            <ac:spMk id="44" creationId="{7EB3C453-B485-4F07-841B-918D40331D72}"/>
          </ac:spMkLst>
        </pc:spChg>
        <pc:cxnChg chg="add del">
          <ac:chgData name="Roshni Gohil" userId="79338b0e-4912-43db-9cb8-3cafdacfe272" providerId="ADAL" clId="{57174ADC-6C6A-4062-9DB1-78C2AF3BF80C}" dt="2024-06-11T04:14:58.529" v="830" actId="26606"/>
          <ac:cxnSpMkLst>
            <pc:docMk/>
            <pc:sldMk cId="3071470632" sldId="358"/>
            <ac:cxnSpMk id="16" creationId="{4418FCD2-8448-4A81-8EB4-72250F7827B4}"/>
          </ac:cxnSpMkLst>
        </pc:cxnChg>
        <pc:cxnChg chg="add del">
          <ac:chgData name="Roshni Gohil" userId="79338b0e-4912-43db-9cb8-3cafdacfe272" providerId="ADAL" clId="{57174ADC-6C6A-4062-9DB1-78C2AF3BF80C}" dt="2024-06-11T04:16:11.701" v="1029" actId="26606"/>
          <ac:cxnSpMkLst>
            <pc:docMk/>
            <pc:sldMk cId="3071470632" sldId="358"/>
            <ac:cxnSpMk id="17" creationId="{4418FCD2-8448-4A81-8EB4-72250F7827B4}"/>
          </ac:cxnSpMkLst>
        </pc:cxnChg>
        <pc:cxnChg chg="add del">
          <ac:chgData name="Roshni Gohil" userId="79338b0e-4912-43db-9cb8-3cafdacfe272" providerId="ADAL" clId="{57174ADC-6C6A-4062-9DB1-78C2AF3BF80C}" dt="2024-06-11T04:15:00.451" v="832" actId="26606"/>
          <ac:cxnSpMkLst>
            <pc:docMk/>
            <pc:sldMk cId="3071470632" sldId="358"/>
            <ac:cxnSpMk id="27" creationId="{4418FCD2-8448-4A81-8EB4-72250F7827B4}"/>
          </ac:cxnSpMkLst>
        </pc:cxnChg>
        <pc:cxnChg chg="add del">
          <ac:chgData name="Roshni Gohil" userId="79338b0e-4912-43db-9cb8-3cafdacfe272" providerId="ADAL" clId="{57174ADC-6C6A-4062-9DB1-78C2AF3BF80C}" dt="2024-06-11T04:15:00.451" v="832" actId="26606"/>
          <ac:cxnSpMkLst>
            <pc:docMk/>
            <pc:sldMk cId="3071470632" sldId="358"/>
            <ac:cxnSpMk id="29" creationId="{06DA680F-F6AC-453E-A8BF-C5BDED2851DE}"/>
          </ac:cxnSpMkLst>
        </pc:cxnChg>
        <pc:cxnChg chg="add del">
          <ac:chgData name="Roshni Gohil" userId="79338b0e-4912-43db-9cb8-3cafdacfe272" providerId="ADAL" clId="{57174ADC-6C6A-4062-9DB1-78C2AF3BF80C}" dt="2024-06-11T04:15:01.654" v="834" actId="26606"/>
          <ac:cxnSpMkLst>
            <pc:docMk/>
            <pc:sldMk cId="3071470632" sldId="358"/>
            <ac:cxnSpMk id="34" creationId="{4418FCD2-8448-4A81-8EB4-72250F7827B4}"/>
          </ac:cxnSpMkLst>
        </pc:cxnChg>
        <pc:cxnChg chg="add del">
          <ac:chgData name="Roshni Gohil" userId="79338b0e-4912-43db-9cb8-3cafdacfe272" providerId="ADAL" clId="{57174ADC-6C6A-4062-9DB1-78C2AF3BF80C}" dt="2024-06-11T04:17:44.982" v="1069"/>
          <ac:cxnSpMkLst>
            <pc:docMk/>
            <pc:sldMk cId="3071470632" sldId="358"/>
            <ac:cxnSpMk id="38" creationId="{4418FCD2-8448-4A81-8EB4-72250F7827B4}"/>
          </ac:cxnSpMkLst>
        </pc:cxnChg>
        <pc:cxnChg chg="add del">
          <ac:chgData name="Roshni Gohil" userId="79338b0e-4912-43db-9cb8-3cafdacfe272" providerId="ADAL" clId="{57174ADC-6C6A-4062-9DB1-78C2AF3BF80C}" dt="2024-06-11T04:17:44.982" v="1069"/>
          <ac:cxnSpMkLst>
            <pc:docMk/>
            <pc:sldMk cId="3071470632" sldId="358"/>
            <ac:cxnSpMk id="40" creationId="{06DA680F-F6AC-453E-A8BF-C5BDED2851DE}"/>
          </ac:cxnSpMkLst>
        </pc:cxnChg>
        <pc:cxnChg chg="add del">
          <ac:chgData name="Roshni Gohil" userId="79338b0e-4912-43db-9cb8-3cafdacfe272" providerId="ADAL" clId="{57174ADC-6C6A-4062-9DB1-78C2AF3BF80C}" dt="2024-06-11T04:16:14.233" v="1031" actId="26606"/>
          <ac:cxnSpMkLst>
            <pc:docMk/>
            <pc:sldMk cId="3071470632" sldId="358"/>
            <ac:cxnSpMk id="43" creationId="{4418FCD2-8448-4A81-8EB4-72250F7827B4}"/>
          </ac:cxnSpMkLst>
        </pc:cxnChg>
      </pc:sldChg>
      <pc:sldChg chg="addSp delSp modSp add mod setBg chgLayout">
        <pc:chgData name="Roshni Gohil" userId="79338b0e-4912-43db-9cb8-3cafdacfe272" providerId="ADAL" clId="{57174ADC-6C6A-4062-9DB1-78C2AF3BF80C}" dt="2024-06-11T04:23:51.983" v="1506" actId="113"/>
        <pc:sldMkLst>
          <pc:docMk/>
          <pc:sldMk cId="1772873948" sldId="359"/>
        </pc:sldMkLst>
        <pc:spChg chg="mod ord">
          <ac:chgData name="Roshni Gohil" userId="79338b0e-4912-43db-9cb8-3cafdacfe272" providerId="ADAL" clId="{57174ADC-6C6A-4062-9DB1-78C2AF3BF80C}" dt="2024-06-11T04:23:51.983" v="1506" actId="113"/>
          <ac:spMkLst>
            <pc:docMk/>
            <pc:sldMk cId="1772873948" sldId="359"/>
            <ac:spMk id="2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23:25.123" v="1485" actId="6264"/>
          <ac:spMkLst>
            <pc:docMk/>
            <pc:sldMk cId="1772873948" sldId="359"/>
            <ac:spMk id="3" creationId="{C0C3B556-0F1E-7DA1-F0B6-188BD079352B}"/>
          </ac:spMkLst>
        </pc:spChg>
        <pc:spChg chg="add del mod">
          <ac:chgData name="Roshni Gohil" userId="79338b0e-4912-43db-9cb8-3cafdacfe272" providerId="ADAL" clId="{57174ADC-6C6A-4062-9DB1-78C2AF3BF80C}" dt="2024-06-11T04:23:25.123" v="1485" actId="6264"/>
          <ac:spMkLst>
            <pc:docMk/>
            <pc:sldMk cId="1772873948" sldId="359"/>
            <ac:spMk id="4" creationId="{0C6E9517-7A01-6433-9D1C-32DF22B05CE8}"/>
          </ac:spMkLst>
        </pc:spChg>
        <pc:graphicFrameChg chg="mod ord modGraphic">
          <ac:chgData name="Roshni Gohil" userId="79338b0e-4912-43db-9cb8-3cafdacfe272" providerId="ADAL" clId="{57174ADC-6C6A-4062-9DB1-78C2AF3BF80C}" dt="2024-06-11T04:23:45.421" v="1505" actId="20577"/>
          <ac:graphicFrameMkLst>
            <pc:docMk/>
            <pc:sldMk cId="1772873948" sldId="359"/>
            <ac:graphicFrameMk id="9" creationId="{7B595DA3-DE1F-075A-6DBE-7C63FC38EC88}"/>
          </ac:graphicFrameMkLst>
        </pc:graphicFrameChg>
      </pc:sldChg>
      <pc:sldChg chg="addSp delSp modSp add mod setBg">
        <pc:chgData name="Roshni Gohil" userId="79338b0e-4912-43db-9cb8-3cafdacfe272" providerId="ADAL" clId="{57174ADC-6C6A-4062-9DB1-78C2AF3BF80C}" dt="2024-06-11T04:33:46.531" v="1688"/>
        <pc:sldMkLst>
          <pc:docMk/>
          <pc:sldMk cId="1038850573" sldId="360"/>
        </pc:sldMkLst>
        <pc:spChg chg="mod">
          <ac:chgData name="Roshni Gohil" userId="79338b0e-4912-43db-9cb8-3cafdacfe272" providerId="ADAL" clId="{57174ADC-6C6A-4062-9DB1-78C2AF3BF80C}" dt="2024-06-11T04:32:06.311" v="1682" actId="26606"/>
          <ac:spMkLst>
            <pc:docMk/>
            <pc:sldMk cId="1038850573" sldId="360"/>
            <ac:spMk id="2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32:06.311" v="1682" actId="26606"/>
          <ac:spMkLst>
            <pc:docMk/>
            <pc:sldMk cId="1038850573" sldId="360"/>
            <ac:spMk id="3" creationId="{00000000-0000-0000-0000-000000000000}"/>
          </ac:spMkLst>
        </pc:spChg>
        <pc:spChg chg="add del">
          <ac:chgData name="Roshni Gohil" userId="79338b0e-4912-43db-9cb8-3cafdacfe272" providerId="ADAL" clId="{57174ADC-6C6A-4062-9DB1-78C2AF3BF80C}" dt="2024-06-11T04:32:06.295" v="1681" actId="26606"/>
          <ac:spMkLst>
            <pc:docMk/>
            <pc:sldMk cId="1038850573" sldId="360"/>
            <ac:spMk id="8" creationId="{00000000-0000-0000-0000-000000000000}"/>
          </ac:spMkLst>
        </pc:spChg>
        <pc:graphicFrameChg chg="add mod">
          <ac:chgData name="Roshni Gohil" userId="79338b0e-4912-43db-9cb8-3cafdacfe272" providerId="ADAL" clId="{57174ADC-6C6A-4062-9DB1-78C2AF3BF80C}" dt="2024-06-11T04:33:06.205" v="1686"/>
          <ac:graphicFrameMkLst>
            <pc:docMk/>
            <pc:sldMk cId="1038850573" sldId="360"/>
            <ac:graphicFrameMk id="4" creationId="{CB4C51B0-C869-55D1-12ED-9231762A456B}"/>
          </ac:graphicFrameMkLst>
        </pc:graphicFrameChg>
        <pc:graphicFrameChg chg="add del">
          <ac:chgData name="Roshni Gohil" userId="79338b0e-4912-43db-9cb8-3cafdacfe272" providerId="ADAL" clId="{57174ADC-6C6A-4062-9DB1-78C2AF3BF80C}" dt="2024-06-11T04:32:01.452" v="1679" actId="26606"/>
          <ac:graphicFrameMkLst>
            <pc:docMk/>
            <pc:sldMk cId="1038850573" sldId="360"/>
            <ac:graphicFrameMk id="5" creationId="{1723046F-CABD-A9D7-42E1-5B65C3791573}"/>
          </ac:graphicFrameMkLst>
        </pc:graphicFrameChg>
        <pc:graphicFrameChg chg="add mod">
          <ac:chgData name="Roshni Gohil" userId="79338b0e-4912-43db-9cb8-3cafdacfe272" providerId="ADAL" clId="{57174ADC-6C6A-4062-9DB1-78C2AF3BF80C}" dt="2024-06-11T04:33:46.531" v="1688"/>
          <ac:graphicFrameMkLst>
            <pc:docMk/>
            <pc:sldMk cId="1038850573" sldId="360"/>
            <ac:graphicFrameMk id="10" creationId="{1723046F-CABD-A9D7-42E1-5B65C3791573}"/>
          </ac:graphicFrameMkLst>
        </pc:graphicFrameChg>
        <pc:picChg chg="add del">
          <ac:chgData name="Roshni Gohil" userId="79338b0e-4912-43db-9cb8-3cafdacfe272" providerId="ADAL" clId="{57174ADC-6C6A-4062-9DB1-78C2AF3BF80C}" dt="2024-06-11T04:32:06.295" v="1681" actId="26606"/>
          <ac:picMkLst>
            <pc:docMk/>
            <pc:sldMk cId="1038850573" sldId="360"/>
            <ac:picMk id="7" creationId="{55B9E717-3EA2-18F4-1B0B-2070CE53D94D}"/>
          </ac:picMkLst>
        </pc:picChg>
      </pc:sldChg>
      <pc:sldChg chg="addSp delSp modSp add mod setBg">
        <pc:chgData name="Roshni Gohil" userId="79338b0e-4912-43db-9cb8-3cafdacfe272" providerId="ADAL" clId="{57174ADC-6C6A-4062-9DB1-78C2AF3BF80C}" dt="2024-06-11T04:36:18.748" v="1776" actId="113"/>
        <pc:sldMkLst>
          <pc:docMk/>
          <pc:sldMk cId="3377549166" sldId="361"/>
        </pc:sldMkLst>
        <pc:spChg chg="mod">
          <ac:chgData name="Roshni Gohil" userId="79338b0e-4912-43db-9cb8-3cafdacfe272" providerId="ADAL" clId="{57174ADC-6C6A-4062-9DB1-78C2AF3BF80C}" dt="2024-06-11T04:36:18.748" v="1776" actId="113"/>
          <ac:spMkLst>
            <pc:docMk/>
            <pc:sldMk cId="3377549166" sldId="361"/>
            <ac:spMk id="2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34:08.545" v="1718" actId="26606"/>
          <ac:spMkLst>
            <pc:docMk/>
            <pc:sldMk cId="3377549166" sldId="361"/>
            <ac:spMk id="3" creationId="{00000000-0000-0000-0000-000000000000}"/>
          </ac:spMkLst>
        </pc:spChg>
        <pc:graphicFrameChg chg="add del">
          <ac:chgData name="Roshni Gohil" userId="79338b0e-4912-43db-9cb8-3cafdacfe272" providerId="ADAL" clId="{57174ADC-6C6A-4062-9DB1-78C2AF3BF80C}" dt="2024-06-11T04:34:08.530" v="1717" actId="26606"/>
          <ac:graphicFrameMkLst>
            <pc:docMk/>
            <pc:sldMk cId="3377549166" sldId="361"/>
            <ac:graphicFrameMk id="5" creationId="{EC1AFC89-34C2-1501-81DD-890CADABBFE7}"/>
          </ac:graphicFrameMkLst>
        </pc:graphicFrameChg>
        <pc:graphicFrameChg chg="add mod">
          <ac:chgData name="Roshni Gohil" userId="79338b0e-4912-43db-9cb8-3cafdacfe272" providerId="ADAL" clId="{57174ADC-6C6A-4062-9DB1-78C2AF3BF80C}" dt="2024-06-11T04:35:11.918" v="1720"/>
          <ac:graphicFrameMkLst>
            <pc:docMk/>
            <pc:sldMk cId="3377549166" sldId="361"/>
            <ac:graphicFrameMk id="7" creationId="{E47D26E9-1DB3-89F2-AE19-322371386240}"/>
          </ac:graphicFrameMkLst>
        </pc:graphicFrameChg>
      </pc:sldChg>
      <pc:sldChg chg="addSp delSp modSp add mod ord setBg">
        <pc:chgData name="Roshni Gohil" userId="79338b0e-4912-43db-9cb8-3cafdacfe272" providerId="ADAL" clId="{57174ADC-6C6A-4062-9DB1-78C2AF3BF80C}" dt="2024-06-11T04:38:24.858" v="1891" actId="113"/>
        <pc:sldMkLst>
          <pc:docMk/>
          <pc:sldMk cId="2619745409" sldId="362"/>
        </pc:sldMkLst>
        <pc:spChg chg="mod">
          <ac:chgData name="Roshni Gohil" userId="79338b0e-4912-43db-9cb8-3cafdacfe272" providerId="ADAL" clId="{57174ADC-6C6A-4062-9DB1-78C2AF3BF80C}" dt="2024-06-11T04:38:24.858" v="1891" actId="113"/>
          <ac:spMkLst>
            <pc:docMk/>
            <pc:sldMk cId="2619745409" sldId="362"/>
            <ac:spMk id="2" creationId="{00000000-0000-0000-0000-000000000000}"/>
          </ac:spMkLst>
        </pc:spChg>
        <pc:spChg chg="add del mod">
          <ac:chgData name="Roshni Gohil" userId="79338b0e-4912-43db-9cb8-3cafdacfe272" providerId="ADAL" clId="{57174ADC-6C6A-4062-9DB1-78C2AF3BF80C}" dt="2024-06-11T04:38:02.248" v="1876" actId="26606"/>
          <ac:spMkLst>
            <pc:docMk/>
            <pc:sldMk cId="2619745409" sldId="362"/>
            <ac:spMk id="3" creationId="{00000000-0000-0000-0000-000000000000}"/>
          </ac:spMkLst>
        </pc:spChg>
        <pc:spChg chg="add del">
          <ac:chgData name="Roshni Gohil" userId="79338b0e-4912-43db-9cb8-3cafdacfe272" providerId="ADAL" clId="{57174ADC-6C6A-4062-9DB1-78C2AF3BF80C}" dt="2024-06-11T04:38:19.811" v="1887" actId="26606"/>
          <ac:spMkLst>
            <pc:docMk/>
            <pc:sldMk cId="2619745409" sldId="362"/>
            <ac:spMk id="9" creationId="{15C6488D-14F3-4F92-8EB4-543290D95EEB}"/>
          </ac:spMkLst>
        </pc:spChg>
        <pc:spChg chg="add del">
          <ac:chgData name="Roshni Gohil" userId="79338b0e-4912-43db-9cb8-3cafdacfe272" providerId="ADAL" clId="{57174ADC-6C6A-4062-9DB1-78C2AF3BF80C}" dt="2024-06-11T04:38:21.389" v="1889" actId="26606"/>
          <ac:spMkLst>
            <pc:docMk/>
            <pc:sldMk cId="2619745409" sldId="362"/>
            <ac:spMk id="11" creationId="{150F989D-43B9-409C-AB67-55F360424CEA}"/>
          </ac:spMkLst>
        </pc:spChg>
        <pc:spChg chg="add del">
          <ac:chgData name="Roshni Gohil" userId="79338b0e-4912-43db-9cb8-3cafdacfe272" providerId="ADAL" clId="{57174ADC-6C6A-4062-9DB1-78C2AF3BF80C}" dt="2024-06-11T04:38:15.623" v="1879" actId="26606"/>
          <ac:spMkLst>
            <pc:docMk/>
            <pc:sldMk cId="2619745409" sldId="362"/>
            <ac:spMk id="12" creationId="{005E64E4-3A72-471D-BF8E-14BFBF23DD66}"/>
          </ac:spMkLst>
        </pc:spChg>
        <pc:spChg chg="add del">
          <ac:chgData name="Roshni Gohil" userId="79338b0e-4912-43db-9cb8-3cafdacfe272" providerId="ADAL" clId="{57174ADC-6C6A-4062-9DB1-78C2AF3BF80C}" dt="2024-06-11T04:38:21.389" v="1889" actId="26606"/>
          <ac:spMkLst>
            <pc:docMk/>
            <pc:sldMk cId="2619745409" sldId="362"/>
            <ac:spMk id="13" creationId="{4B4892EF-BE30-49C0-ADF8-32A7C8831B9C}"/>
          </ac:spMkLst>
        </pc:spChg>
        <pc:spChg chg="add del">
          <ac:chgData name="Roshni Gohil" userId="79338b0e-4912-43db-9cb8-3cafdacfe272" providerId="ADAL" clId="{57174ADC-6C6A-4062-9DB1-78C2AF3BF80C}" dt="2024-06-11T04:38:15.623" v="1879" actId="26606"/>
          <ac:spMkLst>
            <pc:docMk/>
            <pc:sldMk cId="2619745409" sldId="362"/>
            <ac:spMk id="14" creationId="{5C3220CC-5433-4C6A-B73B-A5A26080B150}"/>
          </ac:spMkLst>
        </pc:spChg>
        <pc:spChg chg="add del">
          <ac:chgData name="Roshni Gohil" userId="79338b0e-4912-43db-9cb8-3cafdacfe272" providerId="ADAL" clId="{57174ADC-6C6A-4062-9DB1-78C2AF3BF80C}" dt="2024-06-11T04:38:21.389" v="1889" actId="26606"/>
          <ac:spMkLst>
            <pc:docMk/>
            <pc:sldMk cId="2619745409" sldId="362"/>
            <ac:spMk id="17" creationId="{E0A35A9E-838A-4EC4-8F9B-5F33F6935339}"/>
          </ac:spMkLst>
        </pc:spChg>
        <pc:spChg chg="add del">
          <ac:chgData name="Roshni Gohil" userId="79338b0e-4912-43db-9cb8-3cafdacfe272" providerId="ADAL" clId="{57174ADC-6C6A-4062-9DB1-78C2AF3BF80C}" dt="2024-06-11T04:38:15.623" v="1879" actId="26606"/>
          <ac:spMkLst>
            <pc:docMk/>
            <pc:sldMk cId="2619745409" sldId="362"/>
            <ac:spMk id="18" creationId="{3DB2D498-AF35-4076-8C00-0D4FF10BF3FE}"/>
          </ac:spMkLst>
        </pc:spChg>
        <pc:spChg chg="add del">
          <ac:chgData name="Roshni Gohil" userId="79338b0e-4912-43db-9cb8-3cafdacfe272" providerId="ADAL" clId="{57174ADC-6C6A-4062-9DB1-78C2AF3BF80C}" dt="2024-06-11T04:38:15.623" v="1879" actId="26606"/>
          <ac:spMkLst>
            <pc:docMk/>
            <pc:sldMk cId="2619745409" sldId="362"/>
            <ac:spMk id="20" creationId="{4F76277E-2F78-40FA-A0BA-BD66E008B58D}"/>
          </ac:spMkLst>
        </pc:spChg>
        <pc:spChg chg="add">
          <ac:chgData name="Roshni Gohil" userId="79338b0e-4912-43db-9cb8-3cafdacfe272" providerId="ADAL" clId="{57174ADC-6C6A-4062-9DB1-78C2AF3BF80C}" dt="2024-06-11T04:38:21.436" v="1890" actId="26606"/>
          <ac:spMkLst>
            <pc:docMk/>
            <pc:sldMk cId="2619745409" sldId="362"/>
            <ac:spMk id="21" creationId="{15C6488D-14F3-4F92-8EB4-543290D95EEB}"/>
          </ac:spMkLst>
        </pc:spChg>
        <pc:graphicFrameChg chg="add del">
          <ac:chgData name="Roshni Gohil" userId="79338b0e-4912-43db-9cb8-3cafdacfe272" providerId="ADAL" clId="{57174ADC-6C6A-4062-9DB1-78C2AF3BF80C}" dt="2024-06-11T04:38:02.233" v="1875" actId="26606"/>
          <ac:graphicFrameMkLst>
            <pc:docMk/>
            <pc:sldMk cId="2619745409" sldId="362"/>
            <ac:graphicFrameMk id="5" creationId="{07EDB1E1-8918-AFE0-8E34-880EF1B34B0C}"/>
          </ac:graphicFrameMkLst>
        </pc:graphicFrameChg>
        <pc:graphicFrameChg chg="add mod modGraphic">
          <ac:chgData name="Roshni Gohil" userId="79338b0e-4912-43db-9cb8-3cafdacfe272" providerId="ADAL" clId="{57174ADC-6C6A-4062-9DB1-78C2AF3BF80C}" dt="2024-06-11T04:38:21.436" v="1890" actId="26606"/>
          <ac:graphicFrameMkLst>
            <pc:docMk/>
            <pc:sldMk cId="2619745409" sldId="362"/>
            <ac:graphicFrameMk id="7" creationId="{7F6B393F-77EA-5846-1995-36CA650AB290}"/>
          </ac:graphicFrameMkLst>
        </pc:graphicFrameChg>
        <pc:cxnChg chg="add del">
          <ac:chgData name="Roshni Gohil" userId="79338b0e-4912-43db-9cb8-3cafdacfe272" providerId="ADAL" clId="{57174ADC-6C6A-4062-9DB1-78C2AF3BF80C}" dt="2024-06-11T04:38:21.389" v="1889" actId="26606"/>
          <ac:cxnSpMkLst>
            <pc:docMk/>
            <pc:sldMk cId="2619745409" sldId="362"/>
            <ac:cxnSpMk id="15" creationId="{72FB293E-C84E-4A67-ABF8-FCC566F38C5D}"/>
          </ac:cxnSpMkLst>
        </pc:cxnChg>
        <pc:cxnChg chg="add del">
          <ac:chgData name="Roshni Gohil" userId="79338b0e-4912-43db-9cb8-3cafdacfe272" providerId="ADAL" clId="{57174ADC-6C6A-4062-9DB1-78C2AF3BF80C}" dt="2024-06-11T04:38:15.623" v="1879" actId="26606"/>
          <ac:cxnSpMkLst>
            <pc:docMk/>
            <pc:sldMk cId="2619745409" sldId="362"/>
            <ac:cxnSpMk id="16" creationId="{79DFFD5E-66DE-44F1-A5DE-5EFD4C48677C}"/>
          </ac:cxnSpMkLst>
        </pc:cxnChg>
        <pc:cxnChg chg="add del">
          <ac:chgData name="Roshni Gohil" userId="79338b0e-4912-43db-9cb8-3cafdacfe272" providerId="ADAL" clId="{57174ADC-6C6A-4062-9DB1-78C2AF3BF80C}" dt="2024-06-11T04:38:21.389" v="1889" actId="26606"/>
          <ac:cxnSpMkLst>
            <pc:docMk/>
            <pc:sldMk cId="2619745409" sldId="362"/>
            <ac:cxnSpMk id="19" creationId="{9368DCFE-C2B4-4EA9-A648-F7419A3F1A7C}"/>
          </ac:cxnSpMkLst>
        </pc:cxnChg>
        <pc:cxnChg chg="add del">
          <ac:chgData name="Roshni Gohil" userId="79338b0e-4912-43db-9cb8-3cafdacfe272" providerId="ADAL" clId="{57174ADC-6C6A-4062-9DB1-78C2AF3BF80C}" dt="2024-06-11T04:38:15.623" v="1879" actId="26606"/>
          <ac:cxnSpMkLst>
            <pc:docMk/>
            <pc:sldMk cId="2619745409" sldId="362"/>
            <ac:cxnSpMk id="22" creationId="{9BC3B1C8-8BC3-49E6-A1DA-5EEF4CF95973}"/>
          </ac:cxnSpMkLst>
        </pc:cxnChg>
      </pc:sldChg>
      <pc:sldChg chg="modSp add mod">
        <pc:chgData name="Roshni Gohil" userId="79338b0e-4912-43db-9cb8-3cafdacfe272" providerId="ADAL" clId="{57174ADC-6C6A-4062-9DB1-78C2AF3BF80C}" dt="2024-06-11T15:32:21.894" v="4034" actId="207"/>
        <pc:sldMkLst>
          <pc:docMk/>
          <pc:sldMk cId="2218709008" sldId="363"/>
        </pc:sldMkLst>
        <pc:spChg chg="mod">
          <ac:chgData name="Roshni Gohil" userId="79338b0e-4912-43db-9cb8-3cafdacfe272" providerId="ADAL" clId="{57174ADC-6C6A-4062-9DB1-78C2AF3BF80C}" dt="2024-06-11T15:18:39.595" v="3272" actId="20577"/>
          <ac:spMkLst>
            <pc:docMk/>
            <pc:sldMk cId="2218709008" sldId="363"/>
            <ac:spMk id="2" creationId="{767F6C74-7527-44AA-86A6-F7644980823D}"/>
          </ac:spMkLst>
        </pc:spChg>
        <pc:spChg chg="mod">
          <ac:chgData name="Roshni Gohil" userId="79338b0e-4912-43db-9cb8-3cafdacfe272" providerId="ADAL" clId="{57174ADC-6C6A-4062-9DB1-78C2AF3BF80C}" dt="2024-06-11T15:32:21.894" v="4034" actId="207"/>
          <ac:spMkLst>
            <pc:docMk/>
            <pc:sldMk cId="2218709008" sldId="363"/>
            <ac:spMk id="5" creationId="{9AF5DC79-90EC-4701-AB44-F566E026D550}"/>
          </ac:spMkLst>
        </pc:spChg>
        <pc:graphicFrameChg chg="mod">
          <ac:chgData name="Roshni Gohil" userId="79338b0e-4912-43db-9cb8-3cafdacfe272" providerId="ADAL" clId="{57174ADC-6C6A-4062-9DB1-78C2AF3BF80C}" dt="2024-06-11T14:58:02.729" v="3087" actId="14100"/>
          <ac:graphicFrameMkLst>
            <pc:docMk/>
            <pc:sldMk cId="2218709008" sldId="363"/>
            <ac:graphicFrameMk id="4" creationId="{20687EC6-6D32-AA4F-68ED-AEF02C5DF74F}"/>
          </ac:graphicFrameMkLst>
        </pc:graphicFrameChg>
      </pc:sldChg>
      <pc:sldChg chg="add del">
        <pc:chgData name="Roshni Gohil" userId="79338b0e-4912-43db-9cb8-3cafdacfe272" providerId="ADAL" clId="{57174ADC-6C6A-4062-9DB1-78C2AF3BF80C}" dt="2024-06-11T04:43:00.639" v="2037" actId="47"/>
        <pc:sldMkLst>
          <pc:docMk/>
          <pc:sldMk cId="2591572194" sldId="363"/>
        </pc:sldMkLst>
      </pc:sldChg>
      <pc:sldChg chg="modSp add mod">
        <pc:chgData name="Roshni Gohil" userId="79338b0e-4912-43db-9cb8-3cafdacfe272" providerId="ADAL" clId="{57174ADC-6C6A-4062-9DB1-78C2AF3BF80C}" dt="2024-06-11T15:32:17.769" v="4033" actId="207"/>
        <pc:sldMkLst>
          <pc:docMk/>
          <pc:sldMk cId="2987159208" sldId="364"/>
        </pc:sldMkLst>
        <pc:spChg chg="mod">
          <ac:chgData name="Roshni Gohil" userId="79338b0e-4912-43db-9cb8-3cafdacfe272" providerId="ADAL" clId="{57174ADC-6C6A-4062-9DB1-78C2AF3BF80C}" dt="2024-06-11T15:18:35.892" v="3269" actId="20577"/>
          <ac:spMkLst>
            <pc:docMk/>
            <pc:sldMk cId="2987159208" sldId="364"/>
            <ac:spMk id="2" creationId="{767F6C74-7527-44AA-86A6-F7644980823D}"/>
          </ac:spMkLst>
        </pc:spChg>
        <pc:spChg chg="mod">
          <ac:chgData name="Roshni Gohil" userId="79338b0e-4912-43db-9cb8-3cafdacfe272" providerId="ADAL" clId="{57174ADC-6C6A-4062-9DB1-78C2AF3BF80C}" dt="2024-06-11T15:32:17.769" v="4033" actId="207"/>
          <ac:spMkLst>
            <pc:docMk/>
            <pc:sldMk cId="2987159208" sldId="364"/>
            <ac:spMk id="5" creationId="{9AF5DC79-90EC-4701-AB44-F566E026D550}"/>
          </ac:spMkLst>
        </pc:spChg>
        <pc:graphicFrameChg chg="mod">
          <ac:chgData name="Roshni Gohil" userId="79338b0e-4912-43db-9cb8-3cafdacfe272" providerId="ADAL" clId="{57174ADC-6C6A-4062-9DB1-78C2AF3BF80C}" dt="2024-06-11T14:59:26.901" v="3190" actId="20577"/>
          <ac:graphicFrameMkLst>
            <pc:docMk/>
            <pc:sldMk cId="2987159208" sldId="364"/>
            <ac:graphicFrameMk id="4" creationId="{20687EC6-6D32-AA4F-68ED-AEF02C5DF74F}"/>
          </ac:graphicFrameMkLst>
        </pc:graphicFrameChg>
      </pc:sldChg>
      <pc:sldChg chg="addSp modSp add mod ord modAnim">
        <pc:chgData name="Roshni Gohil" userId="79338b0e-4912-43db-9cb8-3cafdacfe272" providerId="ADAL" clId="{57174ADC-6C6A-4062-9DB1-78C2AF3BF80C}" dt="2024-06-11T15:32:14.050" v="4032" actId="207"/>
        <pc:sldMkLst>
          <pc:docMk/>
          <pc:sldMk cId="2326477518" sldId="365"/>
        </pc:sldMkLst>
        <pc:spChg chg="mod">
          <ac:chgData name="Roshni Gohil" userId="79338b0e-4912-43db-9cb8-3cafdacfe272" providerId="ADAL" clId="{57174ADC-6C6A-4062-9DB1-78C2AF3BF80C}" dt="2024-06-11T15:18:30.766" v="3265" actId="20577"/>
          <ac:spMkLst>
            <pc:docMk/>
            <pc:sldMk cId="2326477518" sldId="365"/>
            <ac:spMk id="2" creationId="{767F6C74-7527-44AA-86A6-F7644980823D}"/>
          </ac:spMkLst>
        </pc:spChg>
        <pc:spChg chg="mod">
          <ac:chgData name="Roshni Gohil" userId="79338b0e-4912-43db-9cb8-3cafdacfe272" providerId="ADAL" clId="{57174ADC-6C6A-4062-9DB1-78C2AF3BF80C}" dt="2024-06-11T15:32:14.050" v="4032" actId="207"/>
          <ac:spMkLst>
            <pc:docMk/>
            <pc:sldMk cId="2326477518" sldId="365"/>
            <ac:spMk id="5" creationId="{9AF5DC79-90EC-4701-AB44-F566E026D550}"/>
          </ac:spMkLst>
        </pc:spChg>
        <pc:graphicFrameChg chg="mod">
          <ac:chgData name="Roshni Gohil" userId="79338b0e-4912-43db-9cb8-3cafdacfe272" providerId="ADAL" clId="{57174ADC-6C6A-4062-9DB1-78C2AF3BF80C}" dt="2024-06-11T15:21:05.376" v="3314" actId="1035"/>
          <ac:graphicFrameMkLst>
            <pc:docMk/>
            <pc:sldMk cId="2326477518" sldId="365"/>
            <ac:graphicFrameMk id="4" creationId="{20687EC6-6D32-AA4F-68ED-AEF02C5DF74F}"/>
          </ac:graphicFrameMkLst>
        </pc:graphicFrameChg>
        <pc:picChg chg="add mod">
          <ac:chgData name="Roshni Gohil" userId="79338b0e-4912-43db-9cb8-3cafdacfe272" providerId="ADAL" clId="{57174ADC-6C6A-4062-9DB1-78C2AF3BF80C}" dt="2024-06-11T15:21:12.023" v="3316" actId="1076"/>
          <ac:picMkLst>
            <pc:docMk/>
            <pc:sldMk cId="2326477518" sldId="365"/>
            <ac:picMk id="3" creationId="{42AA25F1-A7BD-4494-992C-E6AEAC97349C}"/>
          </ac:picMkLst>
        </pc:picChg>
      </pc:sldChg>
      <pc:sldChg chg="addSp delSp modSp add mod delAnim modAnim">
        <pc:chgData name="Roshni Gohil" userId="79338b0e-4912-43db-9cb8-3cafdacfe272" providerId="ADAL" clId="{57174ADC-6C6A-4062-9DB1-78C2AF3BF80C}" dt="2024-06-11T15:32:06.957" v="4031" actId="207"/>
        <pc:sldMkLst>
          <pc:docMk/>
          <pc:sldMk cId="3053341443" sldId="366"/>
        </pc:sldMkLst>
        <pc:spChg chg="mod">
          <ac:chgData name="Roshni Gohil" userId="79338b0e-4912-43db-9cb8-3cafdacfe272" providerId="ADAL" clId="{57174ADC-6C6A-4062-9DB1-78C2AF3BF80C}" dt="2024-06-11T15:21:53.026" v="3354" actId="20577"/>
          <ac:spMkLst>
            <pc:docMk/>
            <pc:sldMk cId="3053341443" sldId="366"/>
            <ac:spMk id="2" creationId="{767F6C74-7527-44AA-86A6-F7644980823D}"/>
          </ac:spMkLst>
        </pc:spChg>
        <pc:spChg chg="mod">
          <ac:chgData name="Roshni Gohil" userId="79338b0e-4912-43db-9cb8-3cafdacfe272" providerId="ADAL" clId="{57174ADC-6C6A-4062-9DB1-78C2AF3BF80C}" dt="2024-06-11T15:32:06.957" v="4031" actId="207"/>
          <ac:spMkLst>
            <pc:docMk/>
            <pc:sldMk cId="3053341443" sldId="366"/>
            <ac:spMk id="5" creationId="{9AF5DC79-90EC-4701-AB44-F566E026D550}"/>
          </ac:spMkLst>
        </pc:spChg>
        <pc:graphicFrameChg chg="mod">
          <ac:chgData name="Roshni Gohil" userId="79338b0e-4912-43db-9cb8-3cafdacfe272" providerId="ADAL" clId="{57174ADC-6C6A-4062-9DB1-78C2AF3BF80C}" dt="2024-06-11T15:22:15.549" v="3363"/>
          <ac:graphicFrameMkLst>
            <pc:docMk/>
            <pc:sldMk cId="3053341443" sldId="366"/>
            <ac:graphicFrameMk id="4" creationId="{20687EC6-6D32-AA4F-68ED-AEF02C5DF74F}"/>
          </ac:graphicFrameMkLst>
        </pc:graphicFrameChg>
        <pc:picChg chg="del">
          <ac:chgData name="Roshni Gohil" userId="79338b0e-4912-43db-9cb8-3cafdacfe272" providerId="ADAL" clId="{57174ADC-6C6A-4062-9DB1-78C2AF3BF80C}" dt="2024-06-11T15:22:02.550" v="3356" actId="478"/>
          <ac:picMkLst>
            <pc:docMk/>
            <pc:sldMk cId="3053341443" sldId="366"/>
            <ac:picMk id="3" creationId="{42AA25F1-A7BD-4494-992C-E6AEAC97349C}"/>
          </ac:picMkLst>
        </pc:picChg>
        <pc:picChg chg="add mod">
          <ac:chgData name="Roshni Gohil" userId="79338b0e-4912-43db-9cb8-3cafdacfe272" providerId="ADAL" clId="{57174ADC-6C6A-4062-9DB1-78C2AF3BF80C}" dt="2024-06-11T15:22:09.400" v="3360" actId="1076"/>
          <ac:picMkLst>
            <pc:docMk/>
            <pc:sldMk cId="3053341443" sldId="366"/>
            <ac:picMk id="6" creationId="{51188776-DCF6-47B1-9E2E-210B13D9A8A3}"/>
          </ac:picMkLst>
        </pc:picChg>
      </pc:sldChg>
      <pc:sldChg chg="addSp delSp modSp add mod delAnim">
        <pc:chgData name="Roshni Gohil" userId="79338b0e-4912-43db-9cb8-3cafdacfe272" providerId="ADAL" clId="{57174ADC-6C6A-4062-9DB1-78C2AF3BF80C}" dt="2024-06-11T15:32:02.574" v="4030" actId="207"/>
        <pc:sldMkLst>
          <pc:docMk/>
          <pc:sldMk cId="2420696395" sldId="367"/>
        </pc:sldMkLst>
        <pc:spChg chg="mod">
          <ac:chgData name="Roshni Gohil" userId="79338b0e-4912-43db-9cb8-3cafdacfe272" providerId="ADAL" clId="{57174ADC-6C6A-4062-9DB1-78C2AF3BF80C}" dt="2024-06-11T15:32:02.574" v="4030" actId="207"/>
          <ac:spMkLst>
            <pc:docMk/>
            <pc:sldMk cId="2420696395" sldId="367"/>
            <ac:spMk id="5" creationId="{9AF5DC79-90EC-4701-AB44-F566E026D550}"/>
          </ac:spMkLst>
        </pc:spChg>
        <pc:graphicFrameChg chg="mod">
          <ac:chgData name="Roshni Gohil" userId="79338b0e-4912-43db-9cb8-3cafdacfe272" providerId="ADAL" clId="{57174ADC-6C6A-4062-9DB1-78C2AF3BF80C}" dt="2024-06-11T15:25:02.252" v="3705" actId="20577"/>
          <ac:graphicFrameMkLst>
            <pc:docMk/>
            <pc:sldMk cId="2420696395" sldId="367"/>
            <ac:graphicFrameMk id="4" creationId="{20687EC6-6D32-AA4F-68ED-AEF02C5DF74F}"/>
          </ac:graphicFrameMkLst>
        </pc:graphicFrameChg>
        <pc:picChg chg="del">
          <ac:chgData name="Roshni Gohil" userId="79338b0e-4912-43db-9cb8-3cafdacfe272" providerId="ADAL" clId="{57174ADC-6C6A-4062-9DB1-78C2AF3BF80C}" dt="2024-06-11T15:23:55.451" v="3538" actId="478"/>
          <ac:picMkLst>
            <pc:docMk/>
            <pc:sldMk cId="2420696395" sldId="367"/>
            <ac:picMk id="6" creationId="{51188776-DCF6-47B1-9E2E-210B13D9A8A3}"/>
          </ac:picMkLst>
        </pc:picChg>
        <pc:picChg chg="add mod">
          <ac:chgData name="Roshni Gohil" userId="79338b0e-4912-43db-9cb8-3cafdacfe272" providerId="ADAL" clId="{57174ADC-6C6A-4062-9DB1-78C2AF3BF80C}" dt="2024-06-11T15:23:58.492" v="3540" actId="1076"/>
          <ac:picMkLst>
            <pc:docMk/>
            <pc:sldMk cId="2420696395" sldId="367"/>
            <ac:picMk id="8" creationId="{41E70049-46CF-4B4C-BA62-816460B82DBE}"/>
          </ac:picMkLst>
        </pc:picChg>
      </pc:sldChg>
      <pc:sldMasterChg chg="modSp modSldLayout">
        <pc:chgData name="Roshni Gohil" userId="79338b0e-4912-43db-9cb8-3cafdacfe272" providerId="ADAL" clId="{57174ADC-6C6A-4062-9DB1-78C2AF3BF80C}" dt="2024-06-11T04:09:38.779" v="527"/>
        <pc:sldMasterMkLst>
          <pc:docMk/>
          <pc:sldMasterMk cId="3307657799" sldId="2147483660"/>
        </pc:sldMasterMkLst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asterMk cId="3307657799" sldId="2147483660"/>
            <ac:spMk id="2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asterMk cId="3307657799" sldId="2147483660"/>
            <ac:spMk id="3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asterMk cId="3307657799" sldId="2147483660"/>
            <ac:spMk id="5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asterMk cId="3307657799" sldId="2147483660"/>
            <ac:spMk id="6" creationId="{00000000-0000-0000-0000-000000000000}"/>
          </ac:spMkLst>
        </pc:spChg>
        <pc:spChg chg="mod">
          <ac:chgData name="Roshni Gohil" userId="79338b0e-4912-43db-9cb8-3cafdacfe272" providerId="ADAL" clId="{57174ADC-6C6A-4062-9DB1-78C2AF3BF80C}" dt="2024-06-11T04:09:38.779" v="527"/>
          <ac:spMkLst>
            <pc:docMk/>
            <pc:sldMasterMk cId="3307657799" sldId="2147483660"/>
            <ac:spMk id="12" creationId="{00000000-0000-0000-0000-000000000000}"/>
          </ac:spMkLst>
        </pc:sp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asterMk cId="3307657799" sldId="2147483660"/>
            <ac:picMk id="7" creationId="{00000000-0000-0000-0000-000000000000}"/>
          </ac:picMkLst>
        </pc:picChg>
        <pc:picChg chg="mod">
          <ac:chgData name="Roshni Gohil" userId="79338b0e-4912-43db-9cb8-3cafdacfe272" providerId="ADAL" clId="{57174ADC-6C6A-4062-9DB1-78C2AF3BF80C}" dt="2024-06-11T04:09:38.779" v="527"/>
          <ac:picMkLst>
            <pc:docMk/>
            <pc:sldMasterMk cId="3307657799" sldId="2147483660"/>
            <ac:picMk id="9" creationId="{00000000-0000-0000-0000-000000000000}"/>
          </ac:picMkLst>
        </pc:picChg>
        <pc:cxnChg chg="mod">
          <ac:chgData name="Roshni Gohil" userId="79338b0e-4912-43db-9cb8-3cafdacfe272" providerId="ADAL" clId="{57174ADC-6C6A-4062-9DB1-78C2AF3BF80C}" dt="2024-06-11T04:09:38.779" v="527"/>
          <ac:cxnSpMkLst>
            <pc:docMk/>
            <pc:sldMasterMk cId="3307657799" sldId="2147483660"/>
            <ac:cxnSpMk id="10" creationId="{00000000-0000-0000-0000-000000000000}"/>
          </ac:cxnSpMkLst>
        </pc:cxnChg>
        <pc:sldLayoutChg chg="modSp">
          <pc:chgData name="Roshni Gohil" userId="79338b0e-4912-43db-9cb8-3cafdacfe272" providerId="ADAL" clId="{57174ADC-6C6A-4062-9DB1-78C2AF3BF80C}" dt="2024-06-11T04:09:38.779" v="527"/>
          <pc:sldLayoutMkLst>
            <pc:docMk/>
            <pc:sldMasterMk cId="3307657799" sldId="2147483660"/>
            <pc:sldLayoutMk cId="1849500690" sldId="2147483661"/>
          </pc:sldLayoutMkLst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1849500690" sldId="2147483661"/>
              <ac:spMk id="2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1849500690" sldId="2147483661"/>
              <ac:spMk id="3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1849500690" sldId="2147483661"/>
              <ac:spMk id="8" creationId="{00000000-0000-0000-0000-000000000000}"/>
            </ac:spMkLst>
          </pc:spChg>
        </pc:sldLayoutChg>
        <pc:sldLayoutChg chg="modSp">
          <pc:chgData name="Roshni Gohil" userId="79338b0e-4912-43db-9cb8-3cafdacfe272" providerId="ADAL" clId="{57174ADC-6C6A-4062-9DB1-78C2AF3BF80C}" dt="2024-06-11T04:09:38.779" v="527"/>
          <pc:sldLayoutMkLst>
            <pc:docMk/>
            <pc:sldMasterMk cId="3307657799" sldId="2147483660"/>
            <pc:sldLayoutMk cId="1832679875" sldId="2147483662"/>
          </pc:sldLayoutMkLst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1832679875" sldId="2147483662"/>
              <ac:spMk id="8" creationId="{00000000-0000-0000-0000-000000000000}"/>
            </ac:spMkLst>
          </pc:spChg>
        </pc:sldLayoutChg>
        <pc:sldLayoutChg chg="modSp">
          <pc:chgData name="Roshni Gohil" userId="79338b0e-4912-43db-9cb8-3cafdacfe272" providerId="ADAL" clId="{57174ADC-6C6A-4062-9DB1-78C2AF3BF80C}" dt="2024-06-11T04:09:38.779" v="527"/>
          <pc:sldLayoutMkLst>
            <pc:docMk/>
            <pc:sldMasterMk cId="3307657799" sldId="2147483660"/>
            <pc:sldLayoutMk cId="1872701639" sldId="2147483663"/>
          </pc:sldLayoutMkLst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1872701639" sldId="2147483663"/>
              <ac:spMk id="3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1872701639" sldId="2147483663"/>
              <ac:spMk id="4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1872701639" sldId="2147483663"/>
              <ac:spMk id="9" creationId="{00000000-0000-0000-0000-000000000000}"/>
            </ac:spMkLst>
          </pc:spChg>
        </pc:sldLayoutChg>
        <pc:sldLayoutChg chg="modSp">
          <pc:chgData name="Roshni Gohil" userId="79338b0e-4912-43db-9cb8-3cafdacfe272" providerId="ADAL" clId="{57174ADC-6C6A-4062-9DB1-78C2AF3BF80C}" dt="2024-06-11T04:09:38.779" v="527"/>
          <pc:sldLayoutMkLst>
            <pc:docMk/>
            <pc:sldMasterMk cId="3307657799" sldId="2147483660"/>
            <pc:sldLayoutMk cId="703968529" sldId="2147483664"/>
          </pc:sldLayoutMkLst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703968529" sldId="2147483664"/>
              <ac:spMk id="3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703968529" sldId="2147483664"/>
              <ac:spMk id="4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703968529" sldId="2147483664"/>
              <ac:spMk id="5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703968529" sldId="2147483664"/>
              <ac:spMk id="6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703968529" sldId="2147483664"/>
              <ac:spMk id="11" creationId="{00000000-0000-0000-0000-000000000000}"/>
            </ac:spMkLst>
          </pc:spChg>
        </pc:sldLayoutChg>
        <pc:sldLayoutChg chg="modSp">
          <pc:chgData name="Roshni Gohil" userId="79338b0e-4912-43db-9cb8-3cafdacfe272" providerId="ADAL" clId="{57174ADC-6C6A-4062-9DB1-78C2AF3BF80C}" dt="2024-06-11T04:09:38.779" v="527"/>
          <pc:sldLayoutMkLst>
            <pc:docMk/>
            <pc:sldMasterMk cId="3307657799" sldId="2147483660"/>
            <pc:sldLayoutMk cId="871230274" sldId="2147483665"/>
          </pc:sldLayoutMkLst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871230274" sldId="2147483665"/>
              <ac:spMk id="7" creationId="{00000000-0000-0000-0000-000000000000}"/>
            </ac:spMkLst>
          </pc:spChg>
        </pc:sldLayoutChg>
        <pc:sldLayoutChg chg="modSp">
          <pc:chgData name="Roshni Gohil" userId="79338b0e-4912-43db-9cb8-3cafdacfe272" providerId="ADAL" clId="{57174ADC-6C6A-4062-9DB1-78C2AF3BF80C}" dt="2024-06-11T04:09:38.779" v="527"/>
          <pc:sldLayoutMkLst>
            <pc:docMk/>
            <pc:sldMasterMk cId="3307657799" sldId="2147483660"/>
            <pc:sldLayoutMk cId="3015723826" sldId="2147483666"/>
          </pc:sldLayoutMkLst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3015723826" sldId="2147483666"/>
              <ac:spMk id="6" creationId="{00000000-0000-0000-0000-000000000000}"/>
            </ac:spMkLst>
          </pc:spChg>
        </pc:sldLayoutChg>
        <pc:sldLayoutChg chg="modSp">
          <pc:chgData name="Roshni Gohil" userId="79338b0e-4912-43db-9cb8-3cafdacfe272" providerId="ADAL" clId="{57174ADC-6C6A-4062-9DB1-78C2AF3BF80C}" dt="2024-06-11T04:09:38.779" v="527"/>
          <pc:sldLayoutMkLst>
            <pc:docMk/>
            <pc:sldMasterMk cId="3307657799" sldId="2147483660"/>
            <pc:sldLayoutMk cId="4224549172" sldId="2147483667"/>
          </pc:sldLayoutMkLst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4224549172" sldId="2147483667"/>
              <ac:spMk id="2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4224549172" sldId="2147483667"/>
              <ac:spMk id="3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4224549172" sldId="2147483667"/>
              <ac:spMk id="4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4224549172" sldId="2147483667"/>
              <ac:spMk id="9" creationId="{00000000-0000-0000-0000-000000000000}"/>
            </ac:spMkLst>
          </pc:spChg>
        </pc:sldLayoutChg>
        <pc:sldLayoutChg chg="modSp">
          <pc:chgData name="Roshni Gohil" userId="79338b0e-4912-43db-9cb8-3cafdacfe272" providerId="ADAL" clId="{57174ADC-6C6A-4062-9DB1-78C2AF3BF80C}" dt="2024-06-11T04:09:38.779" v="527"/>
          <pc:sldLayoutMkLst>
            <pc:docMk/>
            <pc:sldMasterMk cId="3307657799" sldId="2147483660"/>
            <pc:sldLayoutMk cId="2749191893" sldId="2147483668"/>
          </pc:sldLayoutMkLst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2749191893" sldId="2147483668"/>
              <ac:spMk id="2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2749191893" sldId="2147483668"/>
              <ac:spMk id="3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2749191893" sldId="2147483668"/>
              <ac:spMk id="4" creationId="{00000000-0000-0000-0000-000000000000}"/>
            </ac:spMkLst>
          </pc:spChg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2749191893" sldId="2147483668"/>
              <ac:spMk id="9" creationId="{00000000-0000-0000-0000-000000000000}"/>
            </ac:spMkLst>
          </pc:spChg>
        </pc:sldLayoutChg>
        <pc:sldLayoutChg chg="modSp">
          <pc:chgData name="Roshni Gohil" userId="79338b0e-4912-43db-9cb8-3cafdacfe272" providerId="ADAL" clId="{57174ADC-6C6A-4062-9DB1-78C2AF3BF80C}" dt="2024-06-11T04:09:38.779" v="527"/>
          <pc:sldLayoutMkLst>
            <pc:docMk/>
            <pc:sldMasterMk cId="3307657799" sldId="2147483660"/>
            <pc:sldLayoutMk cId="2652766029" sldId="2147483669"/>
          </pc:sldLayoutMkLst>
          <pc:spChg chg="mod">
            <ac:chgData name="Roshni Gohil" userId="79338b0e-4912-43db-9cb8-3cafdacfe272" providerId="ADAL" clId="{57174ADC-6C6A-4062-9DB1-78C2AF3BF80C}" dt="2024-06-11T04:09:38.779" v="527"/>
            <ac:spMkLst>
              <pc:docMk/>
              <pc:sldMasterMk cId="3307657799" sldId="2147483660"/>
              <pc:sldLayoutMk cId="2652766029" sldId="2147483669"/>
              <ac:spMk id="8" creationId="{00000000-0000-0000-0000-000000000000}"/>
            </ac:spMkLst>
          </pc:spChg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svg"/><Relationship Id="rId3" Type="http://schemas.openxmlformats.org/officeDocument/2006/relationships/hyperlink" Target="https://reports-test.mit.edu/" TargetMode="External"/><Relationship Id="rId7" Type="http://schemas.openxmlformats.org/officeDocument/2006/relationships/image" Target="../media/image58.svg"/><Relationship Id="rId12" Type="http://schemas.openxmlformats.org/officeDocument/2006/relationships/image" Target="../media/image63.png"/><Relationship Id="rId2" Type="http://schemas.openxmlformats.org/officeDocument/2006/relationships/hyperlink" Target="https://atlas.mit.edu/" TargetMode="External"/><Relationship Id="rId1" Type="http://schemas.openxmlformats.org/officeDocument/2006/relationships/hyperlink" Target="https://reports.mit.edu/" TargetMode="External"/><Relationship Id="rId6" Type="http://schemas.openxmlformats.org/officeDocument/2006/relationships/image" Target="../media/image57.png"/><Relationship Id="rId11" Type="http://schemas.openxmlformats.org/officeDocument/2006/relationships/image" Target="../media/image62.svg"/><Relationship Id="rId5" Type="http://schemas.openxmlformats.org/officeDocument/2006/relationships/image" Target="../media/image56.sv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svg"/></Relationships>
</file>

<file path=ppt/diagrams/_rels/data12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tableau.com/" TargetMode="External"/><Relationship Id="rId1" Type="http://schemas.openxmlformats.org/officeDocument/2006/relationships/hyperlink" Target="https://ir.mit.edu/diversity-dashboard" TargetMode="External"/></Relationships>
</file>

<file path=ppt/diagrams/_rels/data18.xml.rels><?xml version="1.0" encoding="UTF-8" standalone="yes"?>
<Relationships xmlns="http://schemas.openxmlformats.org/package/2006/relationships"><Relationship Id="rId8" Type="http://schemas.openxmlformats.org/officeDocument/2006/relationships/hyperlink" Target="https://tinyurl.com/BostonTUG" TargetMode="External"/><Relationship Id="rId3" Type="http://schemas.openxmlformats.org/officeDocument/2006/relationships/hyperlink" Target="https://usergroups.tableau.com/" TargetMode="External"/><Relationship Id="rId7" Type="http://schemas.openxmlformats.org/officeDocument/2006/relationships/hyperlink" Target="https://tinyurl.com/JoinHETableauSlack" TargetMode="External"/><Relationship Id="rId2" Type="http://schemas.openxmlformats.org/officeDocument/2006/relationships/hyperlink" Target="https://mit-tableau.slack.com/archives/CK66N4U1Z" TargetMode="External"/><Relationship Id="rId1" Type="http://schemas.openxmlformats.org/officeDocument/2006/relationships/hyperlink" Target="https://tinyurl.com/MITTUGHome" TargetMode="External"/><Relationship Id="rId6" Type="http://schemas.openxmlformats.org/officeDocument/2006/relationships/hyperlink" Target="https://higher-ed-tableau.slack.com/" TargetMode="External"/><Relationship Id="rId11" Type="http://schemas.openxmlformats.org/officeDocument/2006/relationships/hyperlink" Target="https://tableau.com/academic" TargetMode="External"/><Relationship Id="rId5" Type="http://schemas.openxmlformats.org/officeDocument/2006/relationships/hyperlink" Target="https://tinyurl.com/subscribeHETUG" TargetMode="External"/><Relationship Id="rId10" Type="http://schemas.openxmlformats.org/officeDocument/2006/relationships/hyperlink" Target="https://tableau.com/community/community-projects" TargetMode="External"/><Relationship Id="rId4" Type="http://schemas.openxmlformats.org/officeDocument/2006/relationships/hyperlink" Target="https://tinyurl.com/subscribemug" TargetMode="External"/><Relationship Id="rId9" Type="http://schemas.openxmlformats.org/officeDocument/2006/relationships/hyperlink" Target="https://tableau.com/community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hyperlink" Target="mailto:warehouse@mit.ed" TargetMode="Externa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4" Type="http://schemas.openxmlformats.org/officeDocument/2006/relationships/image" Target="../media/image46.sv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hyperlink" Target="mailto:reporting-help@mit.edu" TargetMode="External"/><Relationship Id="rId1" Type="http://schemas.openxmlformats.org/officeDocument/2006/relationships/hyperlink" Target="mailto:warehouse@mit.edu" TargetMode="External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4" Type="http://schemas.openxmlformats.org/officeDocument/2006/relationships/image" Target="../media/image5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13" Type="http://schemas.openxmlformats.org/officeDocument/2006/relationships/image" Target="../media/image64.svg"/><Relationship Id="rId3" Type="http://schemas.openxmlformats.org/officeDocument/2006/relationships/image" Target="../media/image57.png"/><Relationship Id="rId7" Type="http://schemas.openxmlformats.org/officeDocument/2006/relationships/image" Target="../media/image59.png"/><Relationship Id="rId12" Type="http://schemas.openxmlformats.org/officeDocument/2006/relationships/image" Target="../media/image63.png"/><Relationship Id="rId2" Type="http://schemas.openxmlformats.org/officeDocument/2006/relationships/image" Target="../media/image56.svg"/><Relationship Id="rId1" Type="http://schemas.openxmlformats.org/officeDocument/2006/relationships/image" Target="../media/image55.png"/><Relationship Id="rId6" Type="http://schemas.openxmlformats.org/officeDocument/2006/relationships/hyperlink" Target="https://reports-test.mit.edu/" TargetMode="External"/><Relationship Id="rId11" Type="http://schemas.openxmlformats.org/officeDocument/2006/relationships/image" Target="../media/image62.svg"/><Relationship Id="rId5" Type="http://schemas.openxmlformats.org/officeDocument/2006/relationships/hyperlink" Target="https://reports.mit.edu/" TargetMode="External"/><Relationship Id="rId10" Type="http://schemas.openxmlformats.org/officeDocument/2006/relationships/image" Target="../media/image61.png"/><Relationship Id="rId4" Type="http://schemas.openxmlformats.org/officeDocument/2006/relationships/image" Target="../media/image58.svg"/><Relationship Id="rId9" Type="http://schemas.openxmlformats.org/officeDocument/2006/relationships/hyperlink" Target="https://atlas.mit.edu/" TargetMode="External"/></Relationships>
</file>

<file path=ppt/diagrams/_rels/drawing12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tableau.com/" TargetMode="External"/><Relationship Id="rId1" Type="http://schemas.openxmlformats.org/officeDocument/2006/relationships/hyperlink" Target="https://ir.mit.edu/diversity-dashboard" TargetMode="External"/></Relationships>
</file>

<file path=ppt/diagrams/_rels/drawing18.xml.rels><?xml version="1.0" encoding="UTF-8" standalone="yes"?>
<Relationships xmlns="http://schemas.openxmlformats.org/package/2006/relationships"><Relationship Id="rId8" Type="http://schemas.openxmlformats.org/officeDocument/2006/relationships/hyperlink" Target="https://tinyurl.com/BostonTUG" TargetMode="External"/><Relationship Id="rId3" Type="http://schemas.openxmlformats.org/officeDocument/2006/relationships/hyperlink" Target="https://usergroups.tableau.com/" TargetMode="External"/><Relationship Id="rId7" Type="http://schemas.openxmlformats.org/officeDocument/2006/relationships/hyperlink" Target="https://tinyurl.com/JoinHETableauSlack" TargetMode="External"/><Relationship Id="rId2" Type="http://schemas.openxmlformats.org/officeDocument/2006/relationships/hyperlink" Target="https://mit-tableau.slack.com/archives/CK66N4U1Z" TargetMode="External"/><Relationship Id="rId1" Type="http://schemas.openxmlformats.org/officeDocument/2006/relationships/hyperlink" Target="https://tinyurl.com/MITTUGHome" TargetMode="External"/><Relationship Id="rId6" Type="http://schemas.openxmlformats.org/officeDocument/2006/relationships/hyperlink" Target="https://higher-ed-tableau.slack.com/" TargetMode="External"/><Relationship Id="rId11" Type="http://schemas.openxmlformats.org/officeDocument/2006/relationships/hyperlink" Target="https://tableau.com/academic" TargetMode="External"/><Relationship Id="rId5" Type="http://schemas.openxmlformats.org/officeDocument/2006/relationships/hyperlink" Target="https://tinyurl.com/subscribeHETUG" TargetMode="External"/><Relationship Id="rId10" Type="http://schemas.openxmlformats.org/officeDocument/2006/relationships/hyperlink" Target="https://tableau.com/community/community-projects" TargetMode="External"/><Relationship Id="rId4" Type="http://schemas.openxmlformats.org/officeDocument/2006/relationships/hyperlink" Target="https://tinyurl.com/subscribemug" TargetMode="External"/><Relationship Id="rId9" Type="http://schemas.openxmlformats.org/officeDocument/2006/relationships/hyperlink" Target="https://tableau.com/community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hyperlink" Target="mailto:warehouse@mit.ed" TargetMode="External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4" Type="http://schemas.openxmlformats.org/officeDocument/2006/relationships/image" Target="../media/image46.svg"/></Relationships>
</file>

<file path=ppt/diagrams/_rels/drawing8.xml.rels><?xml version="1.0" encoding="UTF-8" standalone="yes"?>
<Relationships xmlns="http://schemas.openxmlformats.org/package/2006/relationships"><Relationship Id="rId2" Type="http://schemas.openxmlformats.org/officeDocument/2006/relationships/hyperlink" Target="mailto:reporting-help@mit.edu" TargetMode="External"/><Relationship Id="rId1" Type="http://schemas.openxmlformats.org/officeDocument/2006/relationships/hyperlink" Target="mailto:warehouse@mit.edu" TargetMode="External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4" Type="http://schemas.openxmlformats.org/officeDocument/2006/relationships/image" Target="../media/image5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F55974-6499-4130-8372-E131E990222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B19FC11-F0FC-4448-9453-3914EB833BE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Who are we?</a:t>
          </a:r>
        </a:p>
      </dgm:t>
    </dgm:pt>
    <dgm:pt modelId="{6309734E-448B-40EB-9D94-F649DA7D26EC}" type="parTrans" cxnId="{86D3D759-8BF3-46D0-A9E6-8ABF3133C58B}">
      <dgm:prSet/>
      <dgm:spPr/>
      <dgm:t>
        <a:bodyPr/>
        <a:lstStyle/>
        <a:p>
          <a:endParaRPr lang="en-US"/>
        </a:p>
      </dgm:t>
    </dgm:pt>
    <dgm:pt modelId="{4DE3A94E-DB58-4192-AB5F-313F88244E83}" type="sibTrans" cxnId="{86D3D759-8BF3-46D0-A9E6-8ABF3133C58B}">
      <dgm:prSet/>
      <dgm:spPr/>
      <dgm:t>
        <a:bodyPr/>
        <a:lstStyle/>
        <a:p>
          <a:endParaRPr lang="en-US"/>
        </a:p>
      </dgm:t>
    </dgm:pt>
    <dgm:pt modelId="{0F1B5EF2-B2B7-455C-90E5-E7CF14D1367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What is the Warehouse?</a:t>
          </a:r>
        </a:p>
      </dgm:t>
    </dgm:pt>
    <dgm:pt modelId="{89E8D411-3C32-4E03-A168-350830A4B3AC}" type="parTrans" cxnId="{9E714BB9-EAFB-4B26-912F-55FEF05B5D7B}">
      <dgm:prSet/>
      <dgm:spPr/>
      <dgm:t>
        <a:bodyPr/>
        <a:lstStyle/>
        <a:p>
          <a:endParaRPr lang="en-US"/>
        </a:p>
      </dgm:t>
    </dgm:pt>
    <dgm:pt modelId="{613587E4-02BC-43B2-9C80-635F2AE890E9}" type="sibTrans" cxnId="{9E714BB9-EAFB-4B26-912F-55FEF05B5D7B}">
      <dgm:prSet/>
      <dgm:spPr/>
      <dgm:t>
        <a:bodyPr/>
        <a:lstStyle/>
        <a:p>
          <a:endParaRPr lang="en-US"/>
        </a:p>
      </dgm:t>
    </dgm:pt>
    <dgm:pt modelId="{7AA53AFA-46DB-4F0C-9E0D-BFFA49C4E52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Who has access?</a:t>
          </a:r>
        </a:p>
      </dgm:t>
    </dgm:pt>
    <dgm:pt modelId="{2D594BA8-F2C1-4C90-9E11-80CEED2F5561}" type="parTrans" cxnId="{3FC15238-52E6-480C-A672-97C03EDC2994}">
      <dgm:prSet/>
      <dgm:spPr/>
      <dgm:t>
        <a:bodyPr/>
        <a:lstStyle/>
        <a:p>
          <a:endParaRPr lang="en-US"/>
        </a:p>
      </dgm:t>
    </dgm:pt>
    <dgm:pt modelId="{22D921FB-47B8-4015-BB84-8C4151FAE7C7}" type="sibTrans" cxnId="{3FC15238-52E6-480C-A672-97C03EDC2994}">
      <dgm:prSet/>
      <dgm:spPr/>
      <dgm:t>
        <a:bodyPr/>
        <a:lstStyle/>
        <a:p>
          <a:endParaRPr lang="en-US"/>
        </a:p>
      </dgm:t>
    </dgm:pt>
    <dgm:pt modelId="{7331CABF-71D1-4D15-9D4F-8EB449A0C5D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Getting started and getting support</a:t>
          </a:r>
        </a:p>
      </dgm:t>
    </dgm:pt>
    <dgm:pt modelId="{27549213-D8FA-4D19-8FC6-CC7E1A5B9270}" type="parTrans" cxnId="{22C03C93-F96B-4097-8CD1-8374F6B277CC}">
      <dgm:prSet/>
      <dgm:spPr/>
      <dgm:t>
        <a:bodyPr/>
        <a:lstStyle/>
        <a:p>
          <a:endParaRPr lang="en-US"/>
        </a:p>
      </dgm:t>
    </dgm:pt>
    <dgm:pt modelId="{B823962B-E330-4D33-BD31-AFA69902AB67}" type="sibTrans" cxnId="{22C03C93-F96B-4097-8CD1-8374F6B277CC}">
      <dgm:prSet/>
      <dgm:spPr/>
      <dgm:t>
        <a:bodyPr/>
        <a:lstStyle/>
        <a:p>
          <a:endParaRPr lang="en-US"/>
        </a:p>
      </dgm:t>
    </dgm:pt>
    <dgm:pt modelId="{77337BBB-F2C0-4F1F-B003-9CDBF30A3AC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Connect to the </a:t>
          </a:r>
          <a:r>
            <a:rPr lang="en-US" err="1"/>
            <a:t>DW</a:t>
          </a:r>
          <a:r>
            <a:rPr lang="en-US"/>
            <a:t> (Tools)</a:t>
          </a:r>
        </a:p>
      </dgm:t>
    </dgm:pt>
    <dgm:pt modelId="{F4CC2ACB-C8C8-4C81-B66D-CF341989F6E8}" type="parTrans" cxnId="{A3F80E30-282F-4822-B104-AA02E9257A59}">
      <dgm:prSet/>
      <dgm:spPr/>
      <dgm:t>
        <a:bodyPr/>
        <a:lstStyle/>
        <a:p>
          <a:endParaRPr lang="en-US"/>
        </a:p>
      </dgm:t>
    </dgm:pt>
    <dgm:pt modelId="{46813F87-2E02-4FCF-9517-B0B2A6D2F80A}" type="sibTrans" cxnId="{A3F80E30-282F-4822-B104-AA02E9257A59}">
      <dgm:prSet/>
      <dgm:spPr/>
      <dgm:t>
        <a:bodyPr/>
        <a:lstStyle/>
        <a:p>
          <a:endParaRPr lang="en-US"/>
        </a:p>
      </dgm:t>
    </dgm:pt>
    <dgm:pt modelId="{DC45B691-7982-4774-BB3F-2083E1D97E9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Q&amp;A</a:t>
          </a:r>
        </a:p>
      </dgm:t>
    </dgm:pt>
    <dgm:pt modelId="{F34FD450-E92C-4F74-B857-2FE12B05B017}" type="parTrans" cxnId="{961A2226-EA9F-45E1-B844-10B6944E0BBF}">
      <dgm:prSet/>
      <dgm:spPr/>
      <dgm:t>
        <a:bodyPr/>
        <a:lstStyle/>
        <a:p>
          <a:endParaRPr lang="en-US"/>
        </a:p>
      </dgm:t>
    </dgm:pt>
    <dgm:pt modelId="{886A5B5B-7F7A-46B8-9BA0-D730CC38BF72}" type="sibTrans" cxnId="{961A2226-EA9F-45E1-B844-10B6944E0BBF}">
      <dgm:prSet/>
      <dgm:spPr/>
      <dgm:t>
        <a:bodyPr/>
        <a:lstStyle/>
        <a:p>
          <a:endParaRPr lang="en-US"/>
        </a:p>
      </dgm:t>
    </dgm:pt>
    <dgm:pt modelId="{B4D92398-E365-4DF4-974D-E7AF16D7265E}" type="pres">
      <dgm:prSet presAssocID="{20F55974-6499-4130-8372-E131E9902220}" presName="root" presStyleCnt="0">
        <dgm:presLayoutVars>
          <dgm:dir/>
          <dgm:resizeHandles val="exact"/>
        </dgm:presLayoutVars>
      </dgm:prSet>
      <dgm:spPr/>
    </dgm:pt>
    <dgm:pt modelId="{9FFF5ADF-15C5-43A6-AB7F-F62A03E1DBE9}" type="pres">
      <dgm:prSet presAssocID="{EB19FC11-F0FC-4448-9453-3914EB833BEA}" presName="compNode" presStyleCnt="0"/>
      <dgm:spPr/>
    </dgm:pt>
    <dgm:pt modelId="{B2BC8058-EA4E-453C-A8F4-607188FB0DD8}" type="pres">
      <dgm:prSet presAssocID="{EB19FC11-F0FC-4448-9453-3914EB833BEA}" presName="iconBgRect" presStyleLbl="bgShp" presStyleIdx="0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05B20E8E-B341-488D-99C4-A1B411BDF8CE}" type="pres">
      <dgm:prSet presAssocID="{EB19FC11-F0FC-4448-9453-3914EB833BEA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 with solid fill"/>
        </a:ext>
      </dgm:extLst>
    </dgm:pt>
    <dgm:pt modelId="{96B2E94C-6BD4-412F-8A84-8065BBBE79FF}" type="pres">
      <dgm:prSet presAssocID="{EB19FC11-F0FC-4448-9453-3914EB833BEA}" presName="spaceRect" presStyleCnt="0"/>
      <dgm:spPr/>
    </dgm:pt>
    <dgm:pt modelId="{A8F03E56-C5EB-49D7-BCD3-31F5051F59C5}" type="pres">
      <dgm:prSet presAssocID="{EB19FC11-F0FC-4448-9453-3914EB833BEA}" presName="textRect" presStyleLbl="revTx" presStyleIdx="0" presStyleCnt="6">
        <dgm:presLayoutVars>
          <dgm:chMax val="1"/>
          <dgm:chPref val="1"/>
        </dgm:presLayoutVars>
      </dgm:prSet>
      <dgm:spPr/>
    </dgm:pt>
    <dgm:pt modelId="{5E01FB1B-1BD1-4EE7-99C0-C57D32E88B7A}" type="pres">
      <dgm:prSet presAssocID="{4DE3A94E-DB58-4192-AB5F-313F88244E83}" presName="sibTrans" presStyleCnt="0"/>
      <dgm:spPr/>
    </dgm:pt>
    <dgm:pt modelId="{3B6A1641-B997-45B2-A3EF-340B81B91E51}" type="pres">
      <dgm:prSet presAssocID="{0F1B5EF2-B2B7-455C-90E5-E7CF14D13673}" presName="compNode" presStyleCnt="0"/>
      <dgm:spPr/>
    </dgm:pt>
    <dgm:pt modelId="{A0BD9819-E457-4A9E-989E-75A16733B300}" type="pres">
      <dgm:prSet presAssocID="{0F1B5EF2-B2B7-455C-90E5-E7CF14D13673}" presName="iconBgRect" presStyleLbl="bgShp" presStyleIdx="1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BD19641D-84D7-4A86-8BA7-C0A736F302CA}" type="pres">
      <dgm:prSet presAssocID="{0F1B5EF2-B2B7-455C-90E5-E7CF14D13673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 with solid fill"/>
        </a:ext>
      </dgm:extLst>
    </dgm:pt>
    <dgm:pt modelId="{E33CD074-6529-4D75-9500-43DB28872DFA}" type="pres">
      <dgm:prSet presAssocID="{0F1B5EF2-B2B7-455C-90E5-E7CF14D13673}" presName="spaceRect" presStyleCnt="0"/>
      <dgm:spPr/>
    </dgm:pt>
    <dgm:pt modelId="{389380CC-9082-4291-B6B9-64A0DCB3DE3A}" type="pres">
      <dgm:prSet presAssocID="{0F1B5EF2-B2B7-455C-90E5-E7CF14D13673}" presName="textRect" presStyleLbl="revTx" presStyleIdx="1" presStyleCnt="6">
        <dgm:presLayoutVars>
          <dgm:chMax val="1"/>
          <dgm:chPref val="1"/>
        </dgm:presLayoutVars>
      </dgm:prSet>
      <dgm:spPr/>
    </dgm:pt>
    <dgm:pt modelId="{BF61A437-6D38-42C3-A3C0-5A4BA2F6A0C7}" type="pres">
      <dgm:prSet presAssocID="{613587E4-02BC-43B2-9C80-635F2AE890E9}" presName="sibTrans" presStyleCnt="0"/>
      <dgm:spPr/>
    </dgm:pt>
    <dgm:pt modelId="{EDA5EF66-3181-4E0F-8DB0-80856FC9665B}" type="pres">
      <dgm:prSet presAssocID="{7AA53AFA-46DB-4F0C-9E0D-BFFA49C4E527}" presName="compNode" presStyleCnt="0"/>
      <dgm:spPr/>
    </dgm:pt>
    <dgm:pt modelId="{D94C7C0C-D87A-48E3-9727-D6727A669AA6}" type="pres">
      <dgm:prSet presAssocID="{7AA53AFA-46DB-4F0C-9E0D-BFFA49C4E527}" presName="iconBgRect" presStyleLbl="bgShp" presStyleIdx="2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4A05507A-D0EE-4003-A1A3-4ACD0FDE9A1C}" type="pres">
      <dgm:prSet presAssocID="{7AA53AFA-46DB-4F0C-9E0D-BFFA49C4E527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afe with solid fill"/>
        </a:ext>
      </dgm:extLst>
    </dgm:pt>
    <dgm:pt modelId="{780BBBF9-5B03-4CAF-8AEB-A1C89A7BEC25}" type="pres">
      <dgm:prSet presAssocID="{7AA53AFA-46DB-4F0C-9E0D-BFFA49C4E527}" presName="spaceRect" presStyleCnt="0"/>
      <dgm:spPr/>
    </dgm:pt>
    <dgm:pt modelId="{BACA8004-26F5-430C-88C6-2072D8AAD7B4}" type="pres">
      <dgm:prSet presAssocID="{7AA53AFA-46DB-4F0C-9E0D-BFFA49C4E527}" presName="textRect" presStyleLbl="revTx" presStyleIdx="2" presStyleCnt="6">
        <dgm:presLayoutVars>
          <dgm:chMax val="1"/>
          <dgm:chPref val="1"/>
        </dgm:presLayoutVars>
      </dgm:prSet>
      <dgm:spPr/>
    </dgm:pt>
    <dgm:pt modelId="{BE07BEB2-94F6-49D0-BC31-4E7DE04BB295}" type="pres">
      <dgm:prSet presAssocID="{22D921FB-47B8-4015-BB84-8C4151FAE7C7}" presName="sibTrans" presStyleCnt="0"/>
      <dgm:spPr/>
    </dgm:pt>
    <dgm:pt modelId="{BA0A3F3A-7AE1-409A-9A9A-EA68EBFF3D01}" type="pres">
      <dgm:prSet presAssocID="{7331CABF-71D1-4D15-9D4F-8EB449A0C5D6}" presName="compNode" presStyleCnt="0"/>
      <dgm:spPr/>
    </dgm:pt>
    <dgm:pt modelId="{4AF3A727-19A4-4B74-8A6A-70054E26652B}" type="pres">
      <dgm:prSet presAssocID="{7331CABF-71D1-4D15-9D4F-8EB449A0C5D6}" presName="iconBgRect" presStyleLbl="bgShp" presStyleIdx="3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F258D359-1739-4A6A-A522-00BB591A0E75}" type="pres">
      <dgm:prSet presAssocID="{7331CABF-71D1-4D15-9D4F-8EB449A0C5D6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 with solid fill"/>
        </a:ext>
      </dgm:extLst>
    </dgm:pt>
    <dgm:pt modelId="{8947A95C-8C11-4F03-9929-E6F210138538}" type="pres">
      <dgm:prSet presAssocID="{7331CABF-71D1-4D15-9D4F-8EB449A0C5D6}" presName="spaceRect" presStyleCnt="0"/>
      <dgm:spPr/>
    </dgm:pt>
    <dgm:pt modelId="{4E81B565-D663-4BE8-B211-2FFADAF011C0}" type="pres">
      <dgm:prSet presAssocID="{7331CABF-71D1-4D15-9D4F-8EB449A0C5D6}" presName="textRect" presStyleLbl="revTx" presStyleIdx="3" presStyleCnt="6">
        <dgm:presLayoutVars>
          <dgm:chMax val="1"/>
          <dgm:chPref val="1"/>
        </dgm:presLayoutVars>
      </dgm:prSet>
      <dgm:spPr/>
    </dgm:pt>
    <dgm:pt modelId="{9BB7BD67-4A84-4306-A10A-0222AB37F8CE}" type="pres">
      <dgm:prSet presAssocID="{B823962B-E330-4D33-BD31-AFA69902AB67}" presName="sibTrans" presStyleCnt="0"/>
      <dgm:spPr/>
    </dgm:pt>
    <dgm:pt modelId="{84A3674A-5153-4DCC-9DB2-F8F86A1F3B93}" type="pres">
      <dgm:prSet presAssocID="{77337BBB-F2C0-4F1F-B003-9CDBF30A3AC5}" presName="compNode" presStyleCnt="0"/>
      <dgm:spPr/>
    </dgm:pt>
    <dgm:pt modelId="{3C12F171-B42C-454A-80E4-8F30B46D054A}" type="pres">
      <dgm:prSet presAssocID="{77337BBB-F2C0-4F1F-B003-9CDBF30A3AC5}" presName="iconBgRect" presStyleLbl="bgShp" presStyleIdx="4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4566E237-E391-4F41-9D92-2E77083DB3AD}" type="pres">
      <dgm:prSet presAssocID="{77337BBB-F2C0-4F1F-B003-9CDBF30A3AC5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ugged Unplugged with solid fill"/>
        </a:ext>
      </dgm:extLst>
    </dgm:pt>
    <dgm:pt modelId="{793EA3C1-C3BE-4E10-9E96-40CD2BBD784A}" type="pres">
      <dgm:prSet presAssocID="{77337BBB-F2C0-4F1F-B003-9CDBF30A3AC5}" presName="spaceRect" presStyleCnt="0"/>
      <dgm:spPr/>
    </dgm:pt>
    <dgm:pt modelId="{A3A7175B-DD93-43D5-BC88-011CF7B0E0D5}" type="pres">
      <dgm:prSet presAssocID="{77337BBB-F2C0-4F1F-B003-9CDBF30A3AC5}" presName="textRect" presStyleLbl="revTx" presStyleIdx="4" presStyleCnt="6">
        <dgm:presLayoutVars>
          <dgm:chMax val="1"/>
          <dgm:chPref val="1"/>
        </dgm:presLayoutVars>
      </dgm:prSet>
      <dgm:spPr/>
    </dgm:pt>
    <dgm:pt modelId="{CF9E4AC5-B62D-49EE-99A9-B514B1D56765}" type="pres">
      <dgm:prSet presAssocID="{46813F87-2E02-4FCF-9517-B0B2A6D2F80A}" presName="sibTrans" presStyleCnt="0"/>
      <dgm:spPr/>
    </dgm:pt>
    <dgm:pt modelId="{561F270B-638F-484B-A956-9575E3803444}" type="pres">
      <dgm:prSet presAssocID="{DC45B691-7982-4774-BB3F-2083E1D97E95}" presName="compNode" presStyleCnt="0"/>
      <dgm:spPr/>
    </dgm:pt>
    <dgm:pt modelId="{061D65C0-714C-4033-9E26-C3D26D509A73}" type="pres">
      <dgm:prSet presAssocID="{DC45B691-7982-4774-BB3F-2083E1D97E95}" presName="iconBgRect" presStyleLbl="bgShp" presStyleIdx="5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E68043ED-1523-4E38-B51C-FD1476F2BE32}" type="pres">
      <dgm:prSet presAssocID="{DC45B691-7982-4774-BB3F-2083E1D97E95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26F9ECC0-D0E7-4749-A1A4-F4F5B3C8E90A}" type="pres">
      <dgm:prSet presAssocID="{DC45B691-7982-4774-BB3F-2083E1D97E95}" presName="spaceRect" presStyleCnt="0"/>
      <dgm:spPr/>
    </dgm:pt>
    <dgm:pt modelId="{A507B3D6-895D-4CF5-A480-2ADB83EADAE8}" type="pres">
      <dgm:prSet presAssocID="{DC45B691-7982-4774-BB3F-2083E1D97E95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1A2A2F1B-8F0E-4E72-B131-EB0361D8C1EC}" type="presOf" srcId="{77337BBB-F2C0-4F1F-B003-9CDBF30A3AC5}" destId="{A3A7175B-DD93-43D5-BC88-011CF7B0E0D5}" srcOrd="0" destOrd="0" presId="urn:microsoft.com/office/officeart/2018/5/layout/IconLeafLabelList"/>
    <dgm:cxn modelId="{961A2226-EA9F-45E1-B844-10B6944E0BBF}" srcId="{20F55974-6499-4130-8372-E131E9902220}" destId="{DC45B691-7982-4774-BB3F-2083E1D97E95}" srcOrd="5" destOrd="0" parTransId="{F34FD450-E92C-4F74-B857-2FE12B05B017}" sibTransId="{886A5B5B-7F7A-46B8-9BA0-D730CC38BF72}"/>
    <dgm:cxn modelId="{A3F80E30-282F-4822-B104-AA02E9257A59}" srcId="{20F55974-6499-4130-8372-E131E9902220}" destId="{77337BBB-F2C0-4F1F-B003-9CDBF30A3AC5}" srcOrd="4" destOrd="0" parTransId="{F4CC2ACB-C8C8-4C81-B66D-CF341989F6E8}" sibTransId="{46813F87-2E02-4FCF-9517-B0B2A6D2F80A}"/>
    <dgm:cxn modelId="{3FC15238-52E6-480C-A672-97C03EDC2994}" srcId="{20F55974-6499-4130-8372-E131E9902220}" destId="{7AA53AFA-46DB-4F0C-9E0D-BFFA49C4E527}" srcOrd="2" destOrd="0" parTransId="{2D594BA8-F2C1-4C90-9E11-80CEED2F5561}" sibTransId="{22D921FB-47B8-4015-BB84-8C4151FAE7C7}"/>
    <dgm:cxn modelId="{B952F943-E0ED-4C8B-B27F-DBC35807D0DB}" type="presOf" srcId="{7331CABF-71D1-4D15-9D4F-8EB449A0C5D6}" destId="{4E81B565-D663-4BE8-B211-2FFADAF011C0}" srcOrd="0" destOrd="0" presId="urn:microsoft.com/office/officeart/2018/5/layout/IconLeafLabelList"/>
    <dgm:cxn modelId="{0143C447-B426-4F53-B628-8EE74F209C79}" type="presOf" srcId="{DC45B691-7982-4774-BB3F-2083E1D97E95}" destId="{A507B3D6-895D-4CF5-A480-2ADB83EADAE8}" srcOrd="0" destOrd="0" presId="urn:microsoft.com/office/officeart/2018/5/layout/IconLeafLabelList"/>
    <dgm:cxn modelId="{3BF5CF69-A5CD-47C6-8EE4-1F997E01C326}" type="presOf" srcId="{EB19FC11-F0FC-4448-9453-3914EB833BEA}" destId="{A8F03E56-C5EB-49D7-BCD3-31F5051F59C5}" srcOrd="0" destOrd="0" presId="urn:microsoft.com/office/officeart/2018/5/layout/IconLeafLabelList"/>
    <dgm:cxn modelId="{86D3D759-8BF3-46D0-A9E6-8ABF3133C58B}" srcId="{20F55974-6499-4130-8372-E131E9902220}" destId="{EB19FC11-F0FC-4448-9453-3914EB833BEA}" srcOrd="0" destOrd="0" parTransId="{6309734E-448B-40EB-9D94-F649DA7D26EC}" sibTransId="{4DE3A94E-DB58-4192-AB5F-313F88244E83}"/>
    <dgm:cxn modelId="{334C1985-AE64-4E7C-BC32-E6FA4D00219D}" type="presOf" srcId="{0F1B5EF2-B2B7-455C-90E5-E7CF14D13673}" destId="{389380CC-9082-4291-B6B9-64A0DCB3DE3A}" srcOrd="0" destOrd="0" presId="urn:microsoft.com/office/officeart/2018/5/layout/IconLeafLabelList"/>
    <dgm:cxn modelId="{22C03C93-F96B-4097-8CD1-8374F6B277CC}" srcId="{20F55974-6499-4130-8372-E131E9902220}" destId="{7331CABF-71D1-4D15-9D4F-8EB449A0C5D6}" srcOrd="3" destOrd="0" parTransId="{27549213-D8FA-4D19-8FC6-CC7E1A5B9270}" sibTransId="{B823962B-E330-4D33-BD31-AFA69902AB67}"/>
    <dgm:cxn modelId="{9E714BB9-EAFB-4B26-912F-55FEF05B5D7B}" srcId="{20F55974-6499-4130-8372-E131E9902220}" destId="{0F1B5EF2-B2B7-455C-90E5-E7CF14D13673}" srcOrd="1" destOrd="0" parTransId="{89E8D411-3C32-4E03-A168-350830A4B3AC}" sibTransId="{613587E4-02BC-43B2-9C80-635F2AE890E9}"/>
    <dgm:cxn modelId="{C7F3BAEE-7D80-4EDE-BD46-FFB880203CC0}" type="presOf" srcId="{7AA53AFA-46DB-4F0C-9E0D-BFFA49C4E527}" destId="{BACA8004-26F5-430C-88C6-2072D8AAD7B4}" srcOrd="0" destOrd="0" presId="urn:microsoft.com/office/officeart/2018/5/layout/IconLeafLabelList"/>
    <dgm:cxn modelId="{B1E22DF8-C734-4C5C-8548-67408073D877}" type="presOf" srcId="{20F55974-6499-4130-8372-E131E9902220}" destId="{B4D92398-E365-4DF4-974D-E7AF16D7265E}" srcOrd="0" destOrd="0" presId="urn:microsoft.com/office/officeart/2018/5/layout/IconLeafLabelList"/>
    <dgm:cxn modelId="{2FA5AACC-BECE-4A12-BB7B-E82BB55D3653}" type="presParOf" srcId="{B4D92398-E365-4DF4-974D-E7AF16D7265E}" destId="{9FFF5ADF-15C5-43A6-AB7F-F62A03E1DBE9}" srcOrd="0" destOrd="0" presId="urn:microsoft.com/office/officeart/2018/5/layout/IconLeafLabelList"/>
    <dgm:cxn modelId="{A3B7CBC8-8225-4317-A44B-62ED3FC7BFC5}" type="presParOf" srcId="{9FFF5ADF-15C5-43A6-AB7F-F62A03E1DBE9}" destId="{B2BC8058-EA4E-453C-A8F4-607188FB0DD8}" srcOrd="0" destOrd="0" presId="urn:microsoft.com/office/officeart/2018/5/layout/IconLeafLabelList"/>
    <dgm:cxn modelId="{1130B7BA-1460-4059-A5E0-AC6554B74275}" type="presParOf" srcId="{9FFF5ADF-15C5-43A6-AB7F-F62A03E1DBE9}" destId="{05B20E8E-B341-488D-99C4-A1B411BDF8CE}" srcOrd="1" destOrd="0" presId="urn:microsoft.com/office/officeart/2018/5/layout/IconLeafLabelList"/>
    <dgm:cxn modelId="{C9072DE7-8405-4272-8853-377216AE0FBB}" type="presParOf" srcId="{9FFF5ADF-15C5-43A6-AB7F-F62A03E1DBE9}" destId="{96B2E94C-6BD4-412F-8A84-8065BBBE79FF}" srcOrd="2" destOrd="0" presId="urn:microsoft.com/office/officeart/2018/5/layout/IconLeafLabelList"/>
    <dgm:cxn modelId="{A45B4B2C-66B3-4BA8-882E-4DA211DA323D}" type="presParOf" srcId="{9FFF5ADF-15C5-43A6-AB7F-F62A03E1DBE9}" destId="{A8F03E56-C5EB-49D7-BCD3-31F5051F59C5}" srcOrd="3" destOrd="0" presId="urn:microsoft.com/office/officeart/2018/5/layout/IconLeafLabelList"/>
    <dgm:cxn modelId="{FDAF27A9-8D26-4A19-BC91-6BB7698B2398}" type="presParOf" srcId="{B4D92398-E365-4DF4-974D-E7AF16D7265E}" destId="{5E01FB1B-1BD1-4EE7-99C0-C57D32E88B7A}" srcOrd="1" destOrd="0" presId="urn:microsoft.com/office/officeart/2018/5/layout/IconLeafLabelList"/>
    <dgm:cxn modelId="{4EBFD736-7F21-4905-BA10-40552CD71487}" type="presParOf" srcId="{B4D92398-E365-4DF4-974D-E7AF16D7265E}" destId="{3B6A1641-B997-45B2-A3EF-340B81B91E51}" srcOrd="2" destOrd="0" presId="urn:microsoft.com/office/officeart/2018/5/layout/IconLeafLabelList"/>
    <dgm:cxn modelId="{F6B95134-6290-4069-BA8E-C5C3C4BF6E78}" type="presParOf" srcId="{3B6A1641-B997-45B2-A3EF-340B81B91E51}" destId="{A0BD9819-E457-4A9E-989E-75A16733B300}" srcOrd="0" destOrd="0" presId="urn:microsoft.com/office/officeart/2018/5/layout/IconLeafLabelList"/>
    <dgm:cxn modelId="{885BE8F2-3D02-4B18-8F57-3D7185D558AA}" type="presParOf" srcId="{3B6A1641-B997-45B2-A3EF-340B81B91E51}" destId="{BD19641D-84D7-4A86-8BA7-C0A736F302CA}" srcOrd="1" destOrd="0" presId="urn:microsoft.com/office/officeart/2018/5/layout/IconLeafLabelList"/>
    <dgm:cxn modelId="{00F2826A-7854-4D1B-9404-2FD28E4E6618}" type="presParOf" srcId="{3B6A1641-B997-45B2-A3EF-340B81B91E51}" destId="{E33CD074-6529-4D75-9500-43DB28872DFA}" srcOrd="2" destOrd="0" presId="urn:microsoft.com/office/officeart/2018/5/layout/IconLeafLabelList"/>
    <dgm:cxn modelId="{2C2FCE6D-C6FA-41DA-9641-E2E87E975195}" type="presParOf" srcId="{3B6A1641-B997-45B2-A3EF-340B81B91E51}" destId="{389380CC-9082-4291-B6B9-64A0DCB3DE3A}" srcOrd="3" destOrd="0" presId="urn:microsoft.com/office/officeart/2018/5/layout/IconLeafLabelList"/>
    <dgm:cxn modelId="{5571BFB0-DC1E-4743-8213-3FA09EF42690}" type="presParOf" srcId="{B4D92398-E365-4DF4-974D-E7AF16D7265E}" destId="{BF61A437-6D38-42C3-A3C0-5A4BA2F6A0C7}" srcOrd="3" destOrd="0" presId="urn:microsoft.com/office/officeart/2018/5/layout/IconLeafLabelList"/>
    <dgm:cxn modelId="{4FE12133-9ED9-4194-899E-E4DCD7CF1ED9}" type="presParOf" srcId="{B4D92398-E365-4DF4-974D-E7AF16D7265E}" destId="{EDA5EF66-3181-4E0F-8DB0-80856FC9665B}" srcOrd="4" destOrd="0" presId="urn:microsoft.com/office/officeart/2018/5/layout/IconLeafLabelList"/>
    <dgm:cxn modelId="{E6AFF7AD-497C-429D-9987-DC9E097DEE89}" type="presParOf" srcId="{EDA5EF66-3181-4E0F-8DB0-80856FC9665B}" destId="{D94C7C0C-D87A-48E3-9727-D6727A669AA6}" srcOrd="0" destOrd="0" presId="urn:microsoft.com/office/officeart/2018/5/layout/IconLeafLabelList"/>
    <dgm:cxn modelId="{558E7F1C-4E14-49D4-8E77-CF01DEBE4E99}" type="presParOf" srcId="{EDA5EF66-3181-4E0F-8DB0-80856FC9665B}" destId="{4A05507A-D0EE-4003-A1A3-4ACD0FDE9A1C}" srcOrd="1" destOrd="0" presId="urn:microsoft.com/office/officeart/2018/5/layout/IconLeafLabelList"/>
    <dgm:cxn modelId="{429017EC-CAEA-4969-AFE4-33F68FCD312D}" type="presParOf" srcId="{EDA5EF66-3181-4E0F-8DB0-80856FC9665B}" destId="{780BBBF9-5B03-4CAF-8AEB-A1C89A7BEC25}" srcOrd="2" destOrd="0" presId="urn:microsoft.com/office/officeart/2018/5/layout/IconLeafLabelList"/>
    <dgm:cxn modelId="{E7DA615C-6929-4AC1-8AD7-54BDDFE62914}" type="presParOf" srcId="{EDA5EF66-3181-4E0F-8DB0-80856FC9665B}" destId="{BACA8004-26F5-430C-88C6-2072D8AAD7B4}" srcOrd="3" destOrd="0" presId="urn:microsoft.com/office/officeart/2018/5/layout/IconLeafLabelList"/>
    <dgm:cxn modelId="{E6A55D02-35A3-479B-AF06-8F95505806B4}" type="presParOf" srcId="{B4D92398-E365-4DF4-974D-E7AF16D7265E}" destId="{BE07BEB2-94F6-49D0-BC31-4E7DE04BB295}" srcOrd="5" destOrd="0" presId="urn:microsoft.com/office/officeart/2018/5/layout/IconLeafLabelList"/>
    <dgm:cxn modelId="{4989A4EB-FA61-46CE-ADB8-5C92EB6991D7}" type="presParOf" srcId="{B4D92398-E365-4DF4-974D-E7AF16D7265E}" destId="{BA0A3F3A-7AE1-409A-9A9A-EA68EBFF3D01}" srcOrd="6" destOrd="0" presId="urn:microsoft.com/office/officeart/2018/5/layout/IconLeafLabelList"/>
    <dgm:cxn modelId="{7C0D9A58-595D-4C61-8D12-86B6778E6433}" type="presParOf" srcId="{BA0A3F3A-7AE1-409A-9A9A-EA68EBFF3D01}" destId="{4AF3A727-19A4-4B74-8A6A-70054E26652B}" srcOrd="0" destOrd="0" presId="urn:microsoft.com/office/officeart/2018/5/layout/IconLeafLabelList"/>
    <dgm:cxn modelId="{53212330-D92C-439E-8BA2-4D4EDC2F32A6}" type="presParOf" srcId="{BA0A3F3A-7AE1-409A-9A9A-EA68EBFF3D01}" destId="{F258D359-1739-4A6A-A522-00BB591A0E75}" srcOrd="1" destOrd="0" presId="urn:microsoft.com/office/officeart/2018/5/layout/IconLeafLabelList"/>
    <dgm:cxn modelId="{8D2AD135-C23D-4A00-AFC1-2524AB9320D0}" type="presParOf" srcId="{BA0A3F3A-7AE1-409A-9A9A-EA68EBFF3D01}" destId="{8947A95C-8C11-4F03-9929-E6F210138538}" srcOrd="2" destOrd="0" presId="urn:microsoft.com/office/officeart/2018/5/layout/IconLeafLabelList"/>
    <dgm:cxn modelId="{0E756D54-663D-442D-AD63-6D04739B6950}" type="presParOf" srcId="{BA0A3F3A-7AE1-409A-9A9A-EA68EBFF3D01}" destId="{4E81B565-D663-4BE8-B211-2FFADAF011C0}" srcOrd="3" destOrd="0" presId="urn:microsoft.com/office/officeart/2018/5/layout/IconLeafLabelList"/>
    <dgm:cxn modelId="{2E446831-1119-4788-8A1D-E9E948B7A018}" type="presParOf" srcId="{B4D92398-E365-4DF4-974D-E7AF16D7265E}" destId="{9BB7BD67-4A84-4306-A10A-0222AB37F8CE}" srcOrd="7" destOrd="0" presId="urn:microsoft.com/office/officeart/2018/5/layout/IconLeafLabelList"/>
    <dgm:cxn modelId="{2DCD213B-ECA1-4445-8B36-C151AC6FCD13}" type="presParOf" srcId="{B4D92398-E365-4DF4-974D-E7AF16D7265E}" destId="{84A3674A-5153-4DCC-9DB2-F8F86A1F3B93}" srcOrd="8" destOrd="0" presId="urn:microsoft.com/office/officeart/2018/5/layout/IconLeafLabelList"/>
    <dgm:cxn modelId="{203134AB-66B5-4D42-BF74-C48CC1426E03}" type="presParOf" srcId="{84A3674A-5153-4DCC-9DB2-F8F86A1F3B93}" destId="{3C12F171-B42C-454A-80E4-8F30B46D054A}" srcOrd="0" destOrd="0" presId="urn:microsoft.com/office/officeart/2018/5/layout/IconLeafLabelList"/>
    <dgm:cxn modelId="{27913614-D349-45CE-96CA-C3943D1E8B37}" type="presParOf" srcId="{84A3674A-5153-4DCC-9DB2-F8F86A1F3B93}" destId="{4566E237-E391-4F41-9D92-2E77083DB3AD}" srcOrd="1" destOrd="0" presId="urn:microsoft.com/office/officeart/2018/5/layout/IconLeafLabelList"/>
    <dgm:cxn modelId="{44967FC5-5D0B-4179-811C-A070715134BA}" type="presParOf" srcId="{84A3674A-5153-4DCC-9DB2-F8F86A1F3B93}" destId="{793EA3C1-C3BE-4E10-9E96-40CD2BBD784A}" srcOrd="2" destOrd="0" presId="urn:microsoft.com/office/officeart/2018/5/layout/IconLeafLabelList"/>
    <dgm:cxn modelId="{A51AE271-C93C-4CE9-8D1E-C543709C84A2}" type="presParOf" srcId="{84A3674A-5153-4DCC-9DB2-F8F86A1F3B93}" destId="{A3A7175B-DD93-43D5-BC88-011CF7B0E0D5}" srcOrd="3" destOrd="0" presId="urn:microsoft.com/office/officeart/2018/5/layout/IconLeafLabelList"/>
    <dgm:cxn modelId="{BB75F168-BFEB-42C0-8F8C-4ADB723D7AD4}" type="presParOf" srcId="{B4D92398-E365-4DF4-974D-E7AF16D7265E}" destId="{CF9E4AC5-B62D-49EE-99A9-B514B1D56765}" srcOrd="9" destOrd="0" presId="urn:microsoft.com/office/officeart/2018/5/layout/IconLeafLabelList"/>
    <dgm:cxn modelId="{E324B331-9893-4A75-BE66-B89F0C8CB1EF}" type="presParOf" srcId="{B4D92398-E365-4DF4-974D-E7AF16D7265E}" destId="{561F270B-638F-484B-A956-9575E3803444}" srcOrd="10" destOrd="0" presId="urn:microsoft.com/office/officeart/2018/5/layout/IconLeafLabelList"/>
    <dgm:cxn modelId="{28DD124B-E06F-4901-8B1F-2503666FF098}" type="presParOf" srcId="{561F270B-638F-484B-A956-9575E3803444}" destId="{061D65C0-714C-4033-9E26-C3D26D509A73}" srcOrd="0" destOrd="0" presId="urn:microsoft.com/office/officeart/2018/5/layout/IconLeafLabelList"/>
    <dgm:cxn modelId="{98F22BEE-E6C8-4AF4-9253-8A2B12A7C9EF}" type="presParOf" srcId="{561F270B-638F-484B-A956-9575E3803444}" destId="{E68043ED-1523-4E38-B51C-FD1476F2BE32}" srcOrd="1" destOrd="0" presId="urn:microsoft.com/office/officeart/2018/5/layout/IconLeafLabelList"/>
    <dgm:cxn modelId="{2C16088C-2AE5-4DAB-8DB9-897BB19E8061}" type="presParOf" srcId="{561F270B-638F-484B-A956-9575E3803444}" destId="{26F9ECC0-D0E7-4749-A1A4-F4F5B3C8E90A}" srcOrd="2" destOrd="0" presId="urn:microsoft.com/office/officeart/2018/5/layout/IconLeafLabelList"/>
    <dgm:cxn modelId="{1BFFC0DA-E3CB-4B50-A91A-DAD7844B0CCB}" type="presParOf" srcId="{561F270B-638F-484B-A956-9575E3803444}" destId="{A507B3D6-895D-4CF5-A480-2ADB83EADAE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584527C-F599-478C-B065-3ADBBEB3FC1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971EE3F-432C-4610-AB19-8D4003EDF50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1"/>
            <a:t>IBM Cognos Business Intelligence</a:t>
          </a:r>
          <a:r>
            <a:rPr lang="en-US" i="1"/>
            <a:t> is a web-based integrated business intelligence suite by IBM. It provides a toolset for </a:t>
          </a:r>
          <a:r>
            <a:rPr lang="en-US" i="1" u="sng"/>
            <a:t>reporting</a:t>
          </a:r>
          <a:r>
            <a:rPr lang="en-US" i="1"/>
            <a:t>, </a:t>
          </a:r>
          <a:r>
            <a:rPr lang="en-US" i="1" u="sng"/>
            <a:t>analytics</a:t>
          </a:r>
          <a:r>
            <a:rPr lang="en-US" i="1"/>
            <a:t>, </a:t>
          </a:r>
          <a:r>
            <a:rPr lang="en-US" i="1" u="sng"/>
            <a:t>scorecarding</a:t>
          </a:r>
          <a:r>
            <a:rPr lang="en-US" i="1"/>
            <a:t>, and monitoring of events and metrics. </a:t>
          </a:r>
          <a:endParaRPr lang="en-US"/>
        </a:p>
      </dgm:t>
    </dgm:pt>
    <dgm:pt modelId="{9142F803-AD4F-441B-A90B-E0128D796848}" type="parTrans" cxnId="{103EF5F0-947F-48AF-B426-2EC862EB594C}">
      <dgm:prSet/>
      <dgm:spPr/>
      <dgm:t>
        <a:bodyPr/>
        <a:lstStyle/>
        <a:p>
          <a:endParaRPr lang="en-US"/>
        </a:p>
      </dgm:t>
    </dgm:pt>
    <dgm:pt modelId="{89B1C847-2C6F-4329-AEF2-601DAE72F84A}" type="sibTrans" cxnId="{103EF5F0-947F-48AF-B426-2EC862EB594C}">
      <dgm:prSet/>
      <dgm:spPr/>
      <dgm:t>
        <a:bodyPr/>
        <a:lstStyle/>
        <a:p>
          <a:endParaRPr lang="en-US"/>
        </a:p>
      </dgm:t>
    </dgm:pt>
    <dgm:pt modelId="{406BC192-F141-4047-B8E1-E8D356C753B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Run standard IS&amp;T-created reports (Atlas &gt; MIT Cognos)</a:t>
          </a:r>
        </a:p>
      </dgm:t>
    </dgm:pt>
    <dgm:pt modelId="{8B3A0BD1-2479-49FE-B367-1D6C7F2135AD}" type="parTrans" cxnId="{821556D1-99BE-49A9-A5C0-7695C70130B5}">
      <dgm:prSet/>
      <dgm:spPr/>
      <dgm:t>
        <a:bodyPr/>
        <a:lstStyle/>
        <a:p>
          <a:endParaRPr lang="en-US"/>
        </a:p>
      </dgm:t>
    </dgm:pt>
    <dgm:pt modelId="{BCFFFFAC-BA9C-446C-8B6E-B7DF3089D309}" type="sibTrans" cxnId="{821556D1-99BE-49A9-A5C0-7695C70130B5}">
      <dgm:prSet/>
      <dgm:spPr/>
      <dgm:t>
        <a:bodyPr/>
        <a:lstStyle/>
        <a:p>
          <a:endParaRPr lang="en-US"/>
        </a:p>
      </dgm:t>
    </dgm:pt>
    <dgm:pt modelId="{BCB832AA-FAE5-417E-B4BD-D839785DBC5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Modify standards reports to meet your specific needs</a:t>
          </a:r>
        </a:p>
      </dgm:t>
    </dgm:pt>
    <dgm:pt modelId="{D83E47FF-4E2B-4896-8DBD-5D5126D620B3}" type="parTrans" cxnId="{02704FE1-DA4C-498C-9A2E-BFE5F36E6323}">
      <dgm:prSet/>
      <dgm:spPr/>
      <dgm:t>
        <a:bodyPr/>
        <a:lstStyle/>
        <a:p>
          <a:endParaRPr lang="en-US"/>
        </a:p>
      </dgm:t>
    </dgm:pt>
    <dgm:pt modelId="{06541D0D-860E-4743-BD9B-8914044F15C5}" type="sibTrans" cxnId="{02704FE1-DA4C-498C-9A2E-BFE5F36E6323}">
      <dgm:prSet/>
      <dgm:spPr/>
      <dgm:t>
        <a:bodyPr/>
        <a:lstStyle/>
        <a:p>
          <a:endParaRPr lang="en-US"/>
        </a:p>
      </dgm:t>
    </dgm:pt>
    <dgm:pt modelId="{D12DEADC-3742-4124-B9A5-F4276B32AA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Create your own reports</a:t>
          </a:r>
        </a:p>
      </dgm:t>
    </dgm:pt>
    <dgm:pt modelId="{222A0513-C8FC-4F79-ABF9-700FB9588D12}" type="parTrans" cxnId="{9516A9BA-625D-4527-A07D-7AF8973E194C}">
      <dgm:prSet/>
      <dgm:spPr/>
      <dgm:t>
        <a:bodyPr/>
        <a:lstStyle/>
        <a:p>
          <a:endParaRPr lang="en-US"/>
        </a:p>
      </dgm:t>
    </dgm:pt>
    <dgm:pt modelId="{33EF3837-7526-4477-9A07-F9DF250FA3F7}" type="sibTrans" cxnId="{9516A9BA-625D-4527-A07D-7AF8973E194C}">
      <dgm:prSet/>
      <dgm:spPr/>
      <dgm:t>
        <a:bodyPr/>
        <a:lstStyle/>
        <a:p>
          <a:endParaRPr lang="en-US"/>
        </a:p>
      </dgm:t>
    </dgm:pt>
    <dgm:pt modelId="{5ABB505C-2D09-4AA4-9CB0-55D1810DB06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1"/>
            <a:t>Tableau</a:t>
          </a:r>
          <a:r>
            <a:rPr lang="en-US" i="1"/>
            <a:t> is a </a:t>
          </a:r>
          <a:r>
            <a:rPr lang="en-US" i="1" u="sng"/>
            <a:t>visual analytics platform </a:t>
          </a:r>
          <a:r>
            <a:rPr lang="en-US" i="1"/>
            <a:t>transforming the way companies use data to solve problems—empowering people and organizations to make the most of their data.</a:t>
          </a:r>
          <a:endParaRPr lang="en-US"/>
        </a:p>
      </dgm:t>
    </dgm:pt>
    <dgm:pt modelId="{24068F71-3A51-4374-BA8E-1AC2FF3B5C60}" type="parTrans" cxnId="{8220FE94-CE8E-4292-8F6D-9F63DBC4028D}">
      <dgm:prSet/>
      <dgm:spPr/>
      <dgm:t>
        <a:bodyPr/>
        <a:lstStyle/>
        <a:p>
          <a:endParaRPr lang="en-US"/>
        </a:p>
      </dgm:t>
    </dgm:pt>
    <dgm:pt modelId="{2FCA1E1B-DDD0-4B23-A4D9-90A7D63D3BE4}" type="sibTrans" cxnId="{8220FE94-CE8E-4292-8F6D-9F63DBC4028D}">
      <dgm:prSet/>
      <dgm:spPr/>
      <dgm:t>
        <a:bodyPr/>
        <a:lstStyle/>
        <a:p>
          <a:endParaRPr lang="en-US"/>
        </a:p>
      </dgm:t>
    </dgm:pt>
    <dgm:pt modelId="{1E586AFC-EF05-4EFF-9793-71B63583522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Create Dashboards</a:t>
          </a:r>
        </a:p>
      </dgm:t>
    </dgm:pt>
    <dgm:pt modelId="{D43C245C-0B23-44C6-B76A-226F5BF8BD0A}" type="parTrans" cxnId="{8A8B2ED7-CD58-4B3C-BA67-093C8787009B}">
      <dgm:prSet/>
      <dgm:spPr/>
      <dgm:t>
        <a:bodyPr/>
        <a:lstStyle/>
        <a:p>
          <a:endParaRPr lang="en-US"/>
        </a:p>
      </dgm:t>
    </dgm:pt>
    <dgm:pt modelId="{4709D993-4B47-44C0-A108-3FC7A3C8DD66}" type="sibTrans" cxnId="{8A8B2ED7-CD58-4B3C-BA67-093C8787009B}">
      <dgm:prSet/>
      <dgm:spPr/>
      <dgm:t>
        <a:bodyPr/>
        <a:lstStyle/>
        <a:p>
          <a:endParaRPr lang="en-US"/>
        </a:p>
      </dgm:t>
    </dgm:pt>
    <dgm:pt modelId="{4F96EA06-389D-4A04-AC09-E5E14C02714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Query data</a:t>
          </a:r>
        </a:p>
      </dgm:t>
    </dgm:pt>
    <dgm:pt modelId="{9831897E-2695-4F0C-A387-DEE16F9BB733}" type="parTrans" cxnId="{37A5BB84-BC47-45F5-9BFB-328C4DEBB8BE}">
      <dgm:prSet/>
      <dgm:spPr/>
      <dgm:t>
        <a:bodyPr/>
        <a:lstStyle/>
        <a:p>
          <a:endParaRPr lang="en-US"/>
        </a:p>
      </dgm:t>
    </dgm:pt>
    <dgm:pt modelId="{9BE6213E-52E8-4CE0-908B-C213496FD93A}" type="sibTrans" cxnId="{37A5BB84-BC47-45F5-9BFB-328C4DEBB8BE}">
      <dgm:prSet/>
      <dgm:spPr/>
      <dgm:t>
        <a:bodyPr/>
        <a:lstStyle/>
        <a:p>
          <a:endParaRPr lang="en-US"/>
        </a:p>
      </dgm:t>
    </dgm:pt>
    <dgm:pt modelId="{1B84A51E-4EA4-45EA-B27F-2DEC365D402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Clean data (Tableau Prep)</a:t>
          </a:r>
        </a:p>
      </dgm:t>
    </dgm:pt>
    <dgm:pt modelId="{73B6C70B-7A16-4992-8DA0-B3A9E259589F}" type="parTrans" cxnId="{677378ED-C522-483C-AEA9-D3E50DB36404}">
      <dgm:prSet/>
      <dgm:spPr/>
      <dgm:t>
        <a:bodyPr/>
        <a:lstStyle/>
        <a:p>
          <a:endParaRPr lang="en-US"/>
        </a:p>
      </dgm:t>
    </dgm:pt>
    <dgm:pt modelId="{3A2B4D2A-0001-4A1C-9B1C-55CA983141B1}" type="sibTrans" cxnId="{677378ED-C522-483C-AEA9-D3E50DB36404}">
      <dgm:prSet/>
      <dgm:spPr/>
      <dgm:t>
        <a:bodyPr/>
        <a:lstStyle/>
        <a:p>
          <a:endParaRPr lang="en-US"/>
        </a:p>
      </dgm:t>
    </dgm:pt>
    <dgm:pt modelId="{6196728F-62F9-4851-B63B-3723E0A4482B}" type="pres">
      <dgm:prSet presAssocID="{5584527C-F599-478C-B065-3ADBBEB3FC14}" presName="root" presStyleCnt="0">
        <dgm:presLayoutVars>
          <dgm:dir/>
          <dgm:resizeHandles val="exact"/>
        </dgm:presLayoutVars>
      </dgm:prSet>
      <dgm:spPr/>
    </dgm:pt>
    <dgm:pt modelId="{E9C58255-5D42-4F12-BBA0-B6DF6F103B1D}" type="pres">
      <dgm:prSet presAssocID="{6971EE3F-432C-4610-AB19-8D4003EDF508}" presName="compNode" presStyleCnt="0"/>
      <dgm:spPr/>
    </dgm:pt>
    <dgm:pt modelId="{31417E19-5179-44AB-9A57-FADFD60F0859}" type="pres">
      <dgm:prSet presAssocID="{6971EE3F-432C-4610-AB19-8D4003EDF508}" presName="bgRect" presStyleLbl="bgShp" presStyleIdx="0" presStyleCnt="2"/>
      <dgm:spPr/>
    </dgm:pt>
    <dgm:pt modelId="{3E212629-2F42-4359-A0CF-2D78A1C18E45}" type="pres">
      <dgm:prSet presAssocID="{6971EE3F-432C-4610-AB19-8D4003EDF508}" presName="iconRect" presStyleLbl="node1" presStyleIdx="0" presStyleCnt="2" custScaleX="150009" custScaleY="97282"/>
      <dgm:spPr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C89D1279-1802-4BF6-8955-6B202F4371A1}" type="pres">
      <dgm:prSet presAssocID="{6971EE3F-432C-4610-AB19-8D4003EDF508}" presName="spaceRect" presStyleCnt="0"/>
      <dgm:spPr/>
    </dgm:pt>
    <dgm:pt modelId="{63C49C45-7402-4BCB-9998-2C6D0CA9B73E}" type="pres">
      <dgm:prSet presAssocID="{6971EE3F-432C-4610-AB19-8D4003EDF508}" presName="parTx" presStyleLbl="revTx" presStyleIdx="0" presStyleCnt="4">
        <dgm:presLayoutVars>
          <dgm:chMax val="0"/>
          <dgm:chPref val="0"/>
        </dgm:presLayoutVars>
      </dgm:prSet>
      <dgm:spPr/>
    </dgm:pt>
    <dgm:pt modelId="{0D59EA24-B24B-4CC0-9233-5EB6A2FCF599}" type="pres">
      <dgm:prSet presAssocID="{6971EE3F-432C-4610-AB19-8D4003EDF508}" presName="desTx" presStyleLbl="revTx" presStyleIdx="1" presStyleCnt="4">
        <dgm:presLayoutVars/>
      </dgm:prSet>
      <dgm:spPr/>
    </dgm:pt>
    <dgm:pt modelId="{CC39BCE8-6119-4148-9EAF-120D411D3EBD}" type="pres">
      <dgm:prSet presAssocID="{89B1C847-2C6F-4329-AEF2-601DAE72F84A}" presName="sibTrans" presStyleCnt="0"/>
      <dgm:spPr/>
    </dgm:pt>
    <dgm:pt modelId="{63080119-6F5D-4631-B709-8D86ED5D5A3A}" type="pres">
      <dgm:prSet presAssocID="{5ABB505C-2D09-4AA4-9CB0-55D1810DB061}" presName="compNode" presStyleCnt="0"/>
      <dgm:spPr/>
    </dgm:pt>
    <dgm:pt modelId="{5A15BA32-34A3-4AAE-B6CE-72B7E809926F}" type="pres">
      <dgm:prSet presAssocID="{5ABB505C-2D09-4AA4-9CB0-55D1810DB061}" presName="bgRect" presStyleLbl="bgShp" presStyleIdx="1" presStyleCnt="2"/>
      <dgm:spPr/>
    </dgm:pt>
    <dgm:pt modelId="{19AF079C-BF9B-4A9A-A77A-0A457E572F53}" type="pres">
      <dgm:prSet presAssocID="{5ABB505C-2D09-4AA4-9CB0-55D1810DB061}" presName="iconRect" presStyleLbl="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CB3FF4DB-BA7F-4752-ABB2-4B6A4E3CD4F7}" type="pres">
      <dgm:prSet presAssocID="{5ABB505C-2D09-4AA4-9CB0-55D1810DB061}" presName="spaceRect" presStyleCnt="0"/>
      <dgm:spPr/>
    </dgm:pt>
    <dgm:pt modelId="{26E293E2-F239-4CD2-89C6-207776C1E0B1}" type="pres">
      <dgm:prSet presAssocID="{5ABB505C-2D09-4AA4-9CB0-55D1810DB061}" presName="parTx" presStyleLbl="revTx" presStyleIdx="2" presStyleCnt="4">
        <dgm:presLayoutVars>
          <dgm:chMax val="0"/>
          <dgm:chPref val="0"/>
        </dgm:presLayoutVars>
      </dgm:prSet>
      <dgm:spPr/>
    </dgm:pt>
    <dgm:pt modelId="{EC6C2FC9-9C78-471C-8456-CF725A57E4B2}" type="pres">
      <dgm:prSet presAssocID="{5ABB505C-2D09-4AA4-9CB0-55D1810DB061}" presName="desTx" presStyleLbl="revTx" presStyleIdx="3" presStyleCnt="4">
        <dgm:presLayoutVars/>
      </dgm:prSet>
      <dgm:spPr/>
    </dgm:pt>
  </dgm:ptLst>
  <dgm:cxnLst>
    <dgm:cxn modelId="{A71CFB05-5C72-4D45-ACEB-23C25F38FAF8}" type="presOf" srcId="{5584527C-F599-478C-B065-3ADBBEB3FC14}" destId="{6196728F-62F9-4851-B63B-3723E0A4482B}" srcOrd="0" destOrd="0" presId="urn:microsoft.com/office/officeart/2018/2/layout/IconVerticalSolidList"/>
    <dgm:cxn modelId="{7A72B60A-4863-4DCA-BE1D-5BB3177E3930}" type="presOf" srcId="{1B84A51E-4EA4-45EA-B27F-2DEC365D4028}" destId="{EC6C2FC9-9C78-471C-8456-CF725A57E4B2}" srcOrd="0" destOrd="2" presId="urn:microsoft.com/office/officeart/2018/2/layout/IconVerticalSolidList"/>
    <dgm:cxn modelId="{00456A24-9C3D-435A-B185-1C445C2066D7}" type="presOf" srcId="{BCB832AA-FAE5-417E-B4BD-D839785DBC53}" destId="{0D59EA24-B24B-4CC0-9233-5EB6A2FCF599}" srcOrd="0" destOrd="1" presId="urn:microsoft.com/office/officeart/2018/2/layout/IconVerticalSolidList"/>
    <dgm:cxn modelId="{F36E4536-C8B4-4803-BF01-06285B05C404}" type="presOf" srcId="{1E586AFC-EF05-4EFF-9793-71B63583522B}" destId="{EC6C2FC9-9C78-471C-8456-CF725A57E4B2}" srcOrd="0" destOrd="0" presId="urn:microsoft.com/office/officeart/2018/2/layout/IconVerticalSolidList"/>
    <dgm:cxn modelId="{0253DE38-F9E8-4DB6-ADEF-F2E02A30F1D0}" type="presOf" srcId="{406BC192-F141-4047-B8E1-E8D356C753BA}" destId="{0D59EA24-B24B-4CC0-9233-5EB6A2FCF599}" srcOrd="0" destOrd="0" presId="urn:microsoft.com/office/officeart/2018/2/layout/IconVerticalSolidList"/>
    <dgm:cxn modelId="{0F2D2E5B-95CE-4727-B467-61AD10F38D1E}" type="presOf" srcId="{6971EE3F-432C-4610-AB19-8D4003EDF508}" destId="{63C49C45-7402-4BCB-9998-2C6D0CA9B73E}" srcOrd="0" destOrd="0" presId="urn:microsoft.com/office/officeart/2018/2/layout/IconVerticalSolidList"/>
    <dgm:cxn modelId="{2E0E0D4B-120E-46A4-9627-81ECB2A0E0B4}" type="presOf" srcId="{4F96EA06-389D-4A04-AC09-E5E14C027147}" destId="{EC6C2FC9-9C78-471C-8456-CF725A57E4B2}" srcOrd="0" destOrd="1" presId="urn:microsoft.com/office/officeart/2018/2/layout/IconVerticalSolidList"/>
    <dgm:cxn modelId="{DB4A646D-BDD7-4942-AB04-90D165D571E6}" type="presOf" srcId="{5ABB505C-2D09-4AA4-9CB0-55D1810DB061}" destId="{26E293E2-F239-4CD2-89C6-207776C1E0B1}" srcOrd="0" destOrd="0" presId="urn:microsoft.com/office/officeart/2018/2/layout/IconVerticalSolidList"/>
    <dgm:cxn modelId="{37A5BB84-BC47-45F5-9BFB-328C4DEBB8BE}" srcId="{5ABB505C-2D09-4AA4-9CB0-55D1810DB061}" destId="{4F96EA06-389D-4A04-AC09-E5E14C027147}" srcOrd="1" destOrd="0" parTransId="{9831897E-2695-4F0C-A387-DEE16F9BB733}" sibTransId="{9BE6213E-52E8-4CE0-908B-C213496FD93A}"/>
    <dgm:cxn modelId="{8220FE94-CE8E-4292-8F6D-9F63DBC4028D}" srcId="{5584527C-F599-478C-B065-3ADBBEB3FC14}" destId="{5ABB505C-2D09-4AA4-9CB0-55D1810DB061}" srcOrd="1" destOrd="0" parTransId="{24068F71-3A51-4374-BA8E-1AC2FF3B5C60}" sibTransId="{2FCA1E1B-DDD0-4B23-A4D9-90A7D63D3BE4}"/>
    <dgm:cxn modelId="{9516A9BA-625D-4527-A07D-7AF8973E194C}" srcId="{6971EE3F-432C-4610-AB19-8D4003EDF508}" destId="{D12DEADC-3742-4124-B9A5-F4276B32AA81}" srcOrd="2" destOrd="0" parTransId="{222A0513-C8FC-4F79-ABF9-700FB9588D12}" sibTransId="{33EF3837-7526-4477-9A07-F9DF250FA3F7}"/>
    <dgm:cxn modelId="{821556D1-99BE-49A9-A5C0-7695C70130B5}" srcId="{6971EE3F-432C-4610-AB19-8D4003EDF508}" destId="{406BC192-F141-4047-B8E1-E8D356C753BA}" srcOrd="0" destOrd="0" parTransId="{8B3A0BD1-2479-49FE-B367-1D6C7F2135AD}" sibTransId="{BCFFFFAC-BA9C-446C-8B6E-B7DF3089D309}"/>
    <dgm:cxn modelId="{8A8B2ED7-CD58-4B3C-BA67-093C8787009B}" srcId="{5ABB505C-2D09-4AA4-9CB0-55D1810DB061}" destId="{1E586AFC-EF05-4EFF-9793-71B63583522B}" srcOrd="0" destOrd="0" parTransId="{D43C245C-0B23-44C6-B76A-226F5BF8BD0A}" sibTransId="{4709D993-4B47-44C0-A108-3FC7A3C8DD66}"/>
    <dgm:cxn modelId="{02704FE1-DA4C-498C-9A2E-BFE5F36E6323}" srcId="{6971EE3F-432C-4610-AB19-8D4003EDF508}" destId="{BCB832AA-FAE5-417E-B4BD-D839785DBC53}" srcOrd="1" destOrd="0" parTransId="{D83E47FF-4E2B-4896-8DBD-5D5126D620B3}" sibTransId="{06541D0D-860E-4743-BD9B-8914044F15C5}"/>
    <dgm:cxn modelId="{BD5690E4-9006-42B2-8AC5-6BA622F1D931}" type="presOf" srcId="{D12DEADC-3742-4124-B9A5-F4276B32AA81}" destId="{0D59EA24-B24B-4CC0-9233-5EB6A2FCF599}" srcOrd="0" destOrd="2" presId="urn:microsoft.com/office/officeart/2018/2/layout/IconVerticalSolidList"/>
    <dgm:cxn modelId="{677378ED-C522-483C-AEA9-D3E50DB36404}" srcId="{5ABB505C-2D09-4AA4-9CB0-55D1810DB061}" destId="{1B84A51E-4EA4-45EA-B27F-2DEC365D4028}" srcOrd="2" destOrd="0" parTransId="{73B6C70B-7A16-4992-8DA0-B3A9E259589F}" sibTransId="{3A2B4D2A-0001-4A1C-9B1C-55CA983141B1}"/>
    <dgm:cxn modelId="{103EF5F0-947F-48AF-B426-2EC862EB594C}" srcId="{5584527C-F599-478C-B065-3ADBBEB3FC14}" destId="{6971EE3F-432C-4610-AB19-8D4003EDF508}" srcOrd="0" destOrd="0" parTransId="{9142F803-AD4F-441B-A90B-E0128D796848}" sibTransId="{89B1C847-2C6F-4329-AEF2-601DAE72F84A}"/>
    <dgm:cxn modelId="{AD82BA8F-C0D6-4A0E-ADE3-77BAE7449A5D}" type="presParOf" srcId="{6196728F-62F9-4851-B63B-3723E0A4482B}" destId="{E9C58255-5D42-4F12-BBA0-B6DF6F103B1D}" srcOrd="0" destOrd="0" presId="urn:microsoft.com/office/officeart/2018/2/layout/IconVerticalSolidList"/>
    <dgm:cxn modelId="{FB9AA639-C291-45D5-8290-2AF99D64F951}" type="presParOf" srcId="{E9C58255-5D42-4F12-BBA0-B6DF6F103B1D}" destId="{31417E19-5179-44AB-9A57-FADFD60F0859}" srcOrd="0" destOrd="0" presId="urn:microsoft.com/office/officeart/2018/2/layout/IconVerticalSolidList"/>
    <dgm:cxn modelId="{A9E88991-0104-4CF1-8BA1-CA341616C0C2}" type="presParOf" srcId="{E9C58255-5D42-4F12-BBA0-B6DF6F103B1D}" destId="{3E212629-2F42-4359-A0CF-2D78A1C18E45}" srcOrd="1" destOrd="0" presId="urn:microsoft.com/office/officeart/2018/2/layout/IconVerticalSolidList"/>
    <dgm:cxn modelId="{2E8B5DFA-2D9D-40A7-90B4-475A734FEB49}" type="presParOf" srcId="{E9C58255-5D42-4F12-BBA0-B6DF6F103B1D}" destId="{C89D1279-1802-4BF6-8955-6B202F4371A1}" srcOrd="2" destOrd="0" presId="urn:microsoft.com/office/officeart/2018/2/layout/IconVerticalSolidList"/>
    <dgm:cxn modelId="{5C7E4664-97C5-4ECC-AE35-E7093F6EA6F7}" type="presParOf" srcId="{E9C58255-5D42-4F12-BBA0-B6DF6F103B1D}" destId="{63C49C45-7402-4BCB-9998-2C6D0CA9B73E}" srcOrd="3" destOrd="0" presId="urn:microsoft.com/office/officeart/2018/2/layout/IconVerticalSolidList"/>
    <dgm:cxn modelId="{AEBB81CA-321E-4055-8D44-65D29A922C2D}" type="presParOf" srcId="{E9C58255-5D42-4F12-BBA0-B6DF6F103B1D}" destId="{0D59EA24-B24B-4CC0-9233-5EB6A2FCF599}" srcOrd="4" destOrd="0" presId="urn:microsoft.com/office/officeart/2018/2/layout/IconVerticalSolidList"/>
    <dgm:cxn modelId="{6E446653-2407-4771-83A2-614D80AB4425}" type="presParOf" srcId="{6196728F-62F9-4851-B63B-3723E0A4482B}" destId="{CC39BCE8-6119-4148-9EAF-120D411D3EBD}" srcOrd="1" destOrd="0" presId="urn:microsoft.com/office/officeart/2018/2/layout/IconVerticalSolidList"/>
    <dgm:cxn modelId="{B699CABD-06CB-46FF-BFEF-7C5D3BDB0CB3}" type="presParOf" srcId="{6196728F-62F9-4851-B63B-3723E0A4482B}" destId="{63080119-6F5D-4631-B709-8D86ED5D5A3A}" srcOrd="2" destOrd="0" presId="urn:microsoft.com/office/officeart/2018/2/layout/IconVerticalSolidList"/>
    <dgm:cxn modelId="{92F1636E-AF70-40A9-A4B4-0859B78FECA0}" type="presParOf" srcId="{63080119-6F5D-4631-B709-8D86ED5D5A3A}" destId="{5A15BA32-34A3-4AAE-B6CE-72B7E809926F}" srcOrd="0" destOrd="0" presId="urn:microsoft.com/office/officeart/2018/2/layout/IconVerticalSolidList"/>
    <dgm:cxn modelId="{552EC96E-03A0-4CB1-A092-8731E96D4033}" type="presParOf" srcId="{63080119-6F5D-4631-B709-8D86ED5D5A3A}" destId="{19AF079C-BF9B-4A9A-A77A-0A457E572F53}" srcOrd="1" destOrd="0" presId="urn:microsoft.com/office/officeart/2018/2/layout/IconVerticalSolidList"/>
    <dgm:cxn modelId="{4D0ED1F9-CBB4-48B5-8F3C-843FBAD1A856}" type="presParOf" srcId="{63080119-6F5D-4631-B709-8D86ED5D5A3A}" destId="{CB3FF4DB-BA7F-4752-ABB2-4B6A4E3CD4F7}" srcOrd="2" destOrd="0" presId="urn:microsoft.com/office/officeart/2018/2/layout/IconVerticalSolidList"/>
    <dgm:cxn modelId="{B38671A2-E29F-46AE-9480-025CCC4344F1}" type="presParOf" srcId="{63080119-6F5D-4631-B709-8D86ED5D5A3A}" destId="{26E293E2-F239-4CD2-89C6-207776C1E0B1}" srcOrd="3" destOrd="0" presId="urn:microsoft.com/office/officeart/2018/2/layout/IconVerticalSolidList"/>
    <dgm:cxn modelId="{ACD17294-9422-4C4F-B711-7E4E0174DB1F}" type="presParOf" srcId="{63080119-6F5D-4631-B709-8D86ED5D5A3A}" destId="{EC6C2FC9-9C78-471C-8456-CF725A57E4B2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0787BA6-B4A1-4DF6-85C6-5F72A42F1EBE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385F31-C5D6-4BBA-9627-1D22CA65119F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Who uses it?</a:t>
          </a:r>
        </a:p>
      </dgm:t>
    </dgm:pt>
    <dgm:pt modelId="{A7352170-216E-457D-A1B4-4CB508C6215E}" type="parTrans" cxnId="{A09E8451-07A2-4B3F-926F-EE0230647281}">
      <dgm:prSet/>
      <dgm:spPr/>
      <dgm:t>
        <a:bodyPr/>
        <a:lstStyle/>
        <a:p>
          <a:endParaRPr lang="en-US"/>
        </a:p>
      </dgm:t>
    </dgm:pt>
    <dgm:pt modelId="{649671F3-C872-44C1-8B00-9B4E0B9D3AE2}" type="sibTrans" cxnId="{A09E8451-07A2-4B3F-926F-EE0230647281}">
      <dgm:prSet/>
      <dgm:spPr/>
      <dgm:t>
        <a:bodyPr/>
        <a:lstStyle/>
        <a:p>
          <a:endParaRPr lang="en-US"/>
        </a:p>
      </dgm:t>
    </dgm:pt>
    <dgm:pt modelId="{299254EC-D31D-4B46-BD1F-48DBF828D6E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Anyone with a Kerberos Account and Warehouse Account</a:t>
          </a:r>
        </a:p>
      </dgm:t>
    </dgm:pt>
    <dgm:pt modelId="{37D6126A-0A4B-4142-B66C-BF4C3D5C68D3}" type="parTrans" cxnId="{5043A477-3D1B-4FBC-BFA8-A6EECD06E79D}">
      <dgm:prSet/>
      <dgm:spPr/>
      <dgm:t>
        <a:bodyPr/>
        <a:lstStyle/>
        <a:p>
          <a:endParaRPr lang="en-US"/>
        </a:p>
      </dgm:t>
    </dgm:pt>
    <dgm:pt modelId="{D6FE40BD-BF2E-4F44-8233-1E6932BD5864}" type="sibTrans" cxnId="{5043A477-3D1B-4FBC-BFA8-A6EECD06E79D}">
      <dgm:prSet/>
      <dgm:spPr/>
      <dgm:t>
        <a:bodyPr/>
        <a:lstStyle/>
        <a:p>
          <a:endParaRPr lang="en-US"/>
        </a:p>
      </dgm:t>
    </dgm:pt>
    <dgm:pt modelId="{41A0EA61-C4D8-43A0-9646-FA04D450D17F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Where can I access it?</a:t>
          </a:r>
        </a:p>
      </dgm:t>
    </dgm:pt>
    <dgm:pt modelId="{F461DEA8-0155-4374-A1E7-2610035518FF}" type="parTrans" cxnId="{9424E7FA-D522-4FC8-8467-6585EAC1CCFC}">
      <dgm:prSet/>
      <dgm:spPr/>
      <dgm:t>
        <a:bodyPr/>
        <a:lstStyle/>
        <a:p>
          <a:endParaRPr lang="en-US"/>
        </a:p>
      </dgm:t>
    </dgm:pt>
    <dgm:pt modelId="{42D87880-ADE3-4CE7-8D47-AF7E22CCC6F9}" type="sibTrans" cxnId="{9424E7FA-D522-4FC8-8467-6585EAC1CCFC}">
      <dgm:prSet/>
      <dgm:spPr/>
      <dgm:t>
        <a:bodyPr/>
        <a:lstStyle/>
        <a:p>
          <a:endParaRPr lang="en-US"/>
        </a:p>
      </dgm:t>
    </dgm:pt>
    <dgm:pt modelId="{E42031D4-3124-4850-BF69-75C6924514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Production: </a:t>
          </a:r>
          <a:r>
            <a:rPr lang="en-US">
              <a:hlinkClick xmlns:r="http://schemas.openxmlformats.org/officeDocument/2006/relationships" r:id="rId1"/>
            </a:rPr>
            <a:t>reports.mit.edu</a:t>
          </a:r>
          <a:r>
            <a:rPr lang="en-US"/>
            <a:t> </a:t>
          </a:r>
        </a:p>
      </dgm:t>
    </dgm:pt>
    <dgm:pt modelId="{DE30F9B3-D7F3-405E-B796-852975B8DAA6}" type="parTrans" cxnId="{3BF664ED-70AE-4CB0-84C9-98E2B3521C18}">
      <dgm:prSet/>
      <dgm:spPr/>
      <dgm:t>
        <a:bodyPr/>
        <a:lstStyle/>
        <a:p>
          <a:endParaRPr lang="en-US"/>
        </a:p>
      </dgm:t>
    </dgm:pt>
    <dgm:pt modelId="{F171FDC5-30E8-4717-ABF6-0154768D3518}" type="sibTrans" cxnId="{3BF664ED-70AE-4CB0-84C9-98E2B3521C18}">
      <dgm:prSet/>
      <dgm:spPr/>
      <dgm:t>
        <a:bodyPr/>
        <a:lstStyle/>
        <a:p>
          <a:endParaRPr lang="en-US"/>
        </a:p>
      </dgm:t>
    </dgm:pt>
    <dgm:pt modelId="{573C5D34-51FB-4D8E-8D2E-F8CCC65275F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How do I navigate? </a:t>
          </a:r>
        </a:p>
      </dgm:t>
    </dgm:pt>
    <dgm:pt modelId="{AF9FFD0A-A137-42DF-BCDE-1AABB9E67D5C}" type="parTrans" cxnId="{A22F62EA-373C-411F-ACAE-2CFA44B02CA4}">
      <dgm:prSet/>
      <dgm:spPr/>
      <dgm:t>
        <a:bodyPr/>
        <a:lstStyle/>
        <a:p>
          <a:endParaRPr lang="en-US"/>
        </a:p>
      </dgm:t>
    </dgm:pt>
    <dgm:pt modelId="{70BB3340-A1A5-45E9-BF02-C80EBFC00BC9}" type="sibTrans" cxnId="{A22F62EA-373C-411F-ACAE-2CFA44B02CA4}">
      <dgm:prSet/>
      <dgm:spPr/>
      <dgm:t>
        <a:bodyPr/>
        <a:lstStyle/>
        <a:p>
          <a:endParaRPr lang="en-US"/>
        </a:p>
      </dgm:t>
    </dgm:pt>
    <dgm:pt modelId="{1D55C0AD-E43A-40B1-BA20-491F8DFCDC0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hlinkClick xmlns:r="http://schemas.openxmlformats.org/officeDocument/2006/relationships" r:id="rId2"/>
            </a:rPr>
            <a:t>atlas.mit.edu</a:t>
          </a:r>
          <a:r>
            <a:rPr lang="en-US"/>
            <a:t> &gt; Reports</a:t>
          </a:r>
        </a:p>
      </dgm:t>
    </dgm:pt>
    <dgm:pt modelId="{C82EC73A-4EFF-4410-B7C8-D392D39136C7}" type="parTrans" cxnId="{36009CC2-7F88-4C9A-B073-3C32E6A04BA6}">
      <dgm:prSet/>
      <dgm:spPr/>
      <dgm:t>
        <a:bodyPr/>
        <a:lstStyle/>
        <a:p>
          <a:endParaRPr lang="en-US"/>
        </a:p>
      </dgm:t>
    </dgm:pt>
    <dgm:pt modelId="{FD7CD4AB-AE4E-4426-971D-74F06346F633}" type="sibTrans" cxnId="{36009CC2-7F88-4C9A-B073-3C32E6A04BA6}">
      <dgm:prSet/>
      <dgm:spPr/>
      <dgm:t>
        <a:bodyPr/>
        <a:lstStyle/>
        <a:p>
          <a:endParaRPr lang="en-US"/>
        </a:p>
      </dgm:t>
    </dgm:pt>
    <dgm:pt modelId="{C2BFD0B2-9C2A-4321-951F-1C5B3CA96AA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Can I break anything?</a:t>
          </a:r>
        </a:p>
      </dgm:t>
    </dgm:pt>
    <dgm:pt modelId="{9FC4CB53-56F7-48DF-BFCD-DCD5AF6D9075}" type="parTrans" cxnId="{6A2C70EE-F386-4E88-AD25-7F33324BD802}">
      <dgm:prSet/>
      <dgm:spPr/>
      <dgm:t>
        <a:bodyPr/>
        <a:lstStyle/>
        <a:p>
          <a:endParaRPr lang="en-US"/>
        </a:p>
      </dgm:t>
    </dgm:pt>
    <dgm:pt modelId="{9091952A-F0B7-4F89-96BE-BA25B6A53F93}" type="sibTrans" cxnId="{6A2C70EE-F386-4E88-AD25-7F33324BD802}">
      <dgm:prSet/>
      <dgm:spPr/>
      <dgm:t>
        <a:bodyPr/>
        <a:lstStyle/>
        <a:p>
          <a:endParaRPr lang="en-US"/>
        </a:p>
      </dgm:t>
    </dgm:pt>
    <dgm:pt modelId="{7216A22F-A1D4-45E9-A5F7-EA05D2B5AB2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No</a:t>
          </a:r>
        </a:p>
      </dgm:t>
    </dgm:pt>
    <dgm:pt modelId="{F026BDA4-2894-47F2-89F9-E32DBBAC95EE}" type="parTrans" cxnId="{09A5FBCC-4DD3-41C7-B970-7D6034291885}">
      <dgm:prSet/>
      <dgm:spPr/>
      <dgm:t>
        <a:bodyPr/>
        <a:lstStyle/>
        <a:p>
          <a:endParaRPr lang="en-US"/>
        </a:p>
      </dgm:t>
    </dgm:pt>
    <dgm:pt modelId="{0BC4BEAE-68C3-45BD-AB97-1F12127E15AF}" type="sibTrans" cxnId="{09A5FBCC-4DD3-41C7-B970-7D6034291885}">
      <dgm:prSet/>
      <dgm:spPr/>
      <dgm:t>
        <a:bodyPr/>
        <a:lstStyle/>
        <a:p>
          <a:endParaRPr lang="en-US"/>
        </a:p>
      </dgm:t>
    </dgm:pt>
    <dgm:pt modelId="{EA79BEEA-6845-4549-A660-D8AF5F7F837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Ways To Access</a:t>
          </a:r>
        </a:p>
      </dgm:t>
    </dgm:pt>
    <dgm:pt modelId="{EE90DAB2-ABCB-40D2-8A76-656887560727}" type="parTrans" cxnId="{B9A653D7-574C-46FD-817B-459E72F9A874}">
      <dgm:prSet/>
      <dgm:spPr/>
      <dgm:t>
        <a:bodyPr/>
        <a:lstStyle/>
        <a:p>
          <a:endParaRPr lang="en-US"/>
        </a:p>
      </dgm:t>
    </dgm:pt>
    <dgm:pt modelId="{132D0909-D492-4071-AEAC-712FEF60D935}" type="sibTrans" cxnId="{B9A653D7-574C-46FD-817B-459E72F9A874}">
      <dgm:prSet/>
      <dgm:spPr/>
      <dgm:t>
        <a:bodyPr/>
        <a:lstStyle/>
        <a:p>
          <a:endParaRPr lang="en-US"/>
        </a:p>
      </dgm:t>
    </dgm:pt>
    <dgm:pt modelId="{9A09E9BD-8451-4DDD-A6A3-86D1BF3A8BA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Cognos</a:t>
          </a:r>
        </a:p>
      </dgm:t>
    </dgm:pt>
    <dgm:pt modelId="{5F6F8A17-429D-45F1-9A4A-5944644E46FF}" type="parTrans" cxnId="{8ADC8028-3228-4AA8-8FFD-35BB82D478FB}">
      <dgm:prSet/>
      <dgm:spPr/>
      <dgm:t>
        <a:bodyPr/>
        <a:lstStyle/>
        <a:p>
          <a:endParaRPr lang="en-US"/>
        </a:p>
      </dgm:t>
    </dgm:pt>
    <dgm:pt modelId="{2028AA49-ABF6-4047-87EA-9DEDC1956BF1}" type="sibTrans" cxnId="{8ADC8028-3228-4AA8-8FFD-35BB82D478FB}">
      <dgm:prSet/>
      <dgm:spPr/>
      <dgm:t>
        <a:bodyPr/>
        <a:lstStyle/>
        <a:p>
          <a:endParaRPr lang="en-US"/>
        </a:p>
      </dgm:t>
    </dgm:pt>
    <dgm:pt modelId="{E4880F41-55C3-43C9-A838-A140FCFB153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Atlas </a:t>
          </a:r>
        </a:p>
      </dgm:t>
    </dgm:pt>
    <dgm:pt modelId="{886BD561-9722-4F42-B993-C367092239C6}" type="parTrans" cxnId="{E66D2337-FE9F-453A-A006-FA74BD48F095}">
      <dgm:prSet/>
      <dgm:spPr/>
      <dgm:t>
        <a:bodyPr/>
        <a:lstStyle/>
        <a:p>
          <a:endParaRPr lang="en-US"/>
        </a:p>
      </dgm:t>
    </dgm:pt>
    <dgm:pt modelId="{31A5D30B-4971-4297-ADDD-8F5F260614B7}" type="sibTrans" cxnId="{E66D2337-FE9F-453A-A006-FA74BD48F095}">
      <dgm:prSet/>
      <dgm:spPr/>
      <dgm:t>
        <a:bodyPr/>
        <a:lstStyle/>
        <a:p>
          <a:endParaRPr lang="en-US"/>
        </a:p>
      </dgm:t>
    </dgm:pt>
    <dgm:pt modelId="{E80B054F-1E8B-4E08-8704-830F25FC794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Email </a:t>
          </a:r>
        </a:p>
      </dgm:t>
    </dgm:pt>
    <dgm:pt modelId="{CB632DB4-A61A-484A-88DF-527AF9C10A85}" type="parTrans" cxnId="{6B256ED6-D1B0-4A8B-9A29-ED9B9A99B78B}">
      <dgm:prSet/>
      <dgm:spPr/>
      <dgm:t>
        <a:bodyPr/>
        <a:lstStyle/>
        <a:p>
          <a:endParaRPr lang="en-US"/>
        </a:p>
      </dgm:t>
    </dgm:pt>
    <dgm:pt modelId="{657DDEDE-D22A-413E-9A4F-A29188FF48E4}" type="sibTrans" cxnId="{6B256ED6-D1B0-4A8B-9A29-ED9B9A99B78B}">
      <dgm:prSet/>
      <dgm:spPr/>
      <dgm:t>
        <a:bodyPr/>
        <a:lstStyle/>
        <a:p>
          <a:endParaRPr lang="en-US"/>
        </a:p>
      </dgm:t>
    </dgm:pt>
    <dgm:pt modelId="{E14DF308-0A92-41FC-9245-88B45ED2D16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Test: </a:t>
          </a:r>
          <a:r>
            <a:rPr lang="en-US">
              <a:hlinkClick xmlns:r="http://schemas.openxmlformats.org/officeDocument/2006/relationships" r:id="rId3"/>
            </a:rPr>
            <a:t>reports-test.mit.edu</a:t>
          </a:r>
          <a:r>
            <a:rPr lang="en-US"/>
            <a:t> </a:t>
          </a:r>
        </a:p>
      </dgm:t>
    </dgm:pt>
    <dgm:pt modelId="{F5C991D8-CCE7-4115-AE66-19D12A47D88E}" type="parTrans" cxnId="{66046B4C-5563-4DEE-BCF7-626D47F88864}">
      <dgm:prSet/>
      <dgm:spPr/>
      <dgm:t>
        <a:bodyPr/>
        <a:lstStyle/>
        <a:p>
          <a:endParaRPr lang="en-US"/>
        </a:p>
      </dgm:t>
    </dgm:pt>
    <dgm:pt modelId="{122DA6FE-1953-4A5F-9222-DD33A0022EC7}" type="sibTrans" cxnId="{66046B4C-5563-4DEE-BCF7-626D47F88864}">
      <dgm:prSet/>
      <dgm:spPr/>
      <dgm:t>
        <a:bodyPr/>
        <a:lstStyle/>
        <a:p>
          <a:endParaRPr lang="en-US"/>
        </a:p>
      </dgm:t>
    </dgm:pt>
    <dgm:pt modelId="{72933E24-EE32-4EB3-A427-A6CBBF39F61B}" type="pres">
      <dgm:prSet presAssocID="{20787BA6-B4A1-4DF6-85C6-5F72A42F1EBE}" presName="root" presStyleCnt="0">
        <dgm:presLayoutVars>
          <dgm:dir/>
          <dgm:resizeHandles val="exact"/>
        </dgm:presLayoutVars>
      </dgm:prSet>
      <dgm:spPr/>
    </dgm:pt>
    <dgm:pt modelId="{BCDE033E-AC3F-4192-9FF2-671B3832C01B}" type="pres">
      <dgm:prSet presAssocID="{E2385F31-C5D6-4BBA-9627-1D22CA65119F}" presName="compNode" presStyleCnt="0"/>
      <dgm:spPr/>
    </dgm:pt>
    <dgm:pt modelId="{F2FAEA58-D377-4111-8102-194CE95724D1}" type="pres">
      <dgm:prSet presAssocID="{E2385F31-C5D6-4BBA-9627-1D22CA65119F}" presName="iconRect" presStyleLbl="node1" presStyleIdx="0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nlock"/>
        </a:ext>
      </dgm:extLst>
    </dgm:pt>
    <dgm:pt modelId="{A6064C18-DBE3-4ABC-90BE-5702A36F3C07}" type="pres">
      <dgm:prSet presAssocID="{E2385F31-C5D6-4BBA-9627-1D22CA65119F}" presName="iconSpace" presStyleCnt="0"/>
      <dgm:spPr/>
    </dgm:pt>
    <dgm:pt modelId="{A03D379A-1727-4ACB-AAB3-D2BF914D7BDC}" type="pres">
      <dgm:prSet presAssocID="{E2385F31-C5D6-4BBA-9627-1D22CA65119F}" presName="parTx" presStyleLbl="revTx" presStyleIdx="0" presStyleCnt="10">
        <dgm:presLayoutVars>
          <dgm:chMax val="0"/>
          <dgm:chPref val="0"/>
        </dgm:presLayoutVars>
      </dgm:prSet>
      <dgm:spPr/>
    </dgm:pt>
    <dgm:pt modelId="{CF516C6E-6637-4610-8C96-43C4A2AEC74D}" type="pres">
      <dgm:prSet presAssocID="{E2385F31-C5D6-4BBA-9627-1D22CA65119F}" presName="txSpace" presStyleCnt="0"/>
      <dgm:spPr/>
    </dgm:pt>
    <dgm:pt modelId="{83E9EA5B-8C98-4C3C-AD53-340F5150096E}" type="pres">
      <dgm:prSet presAssocID="{E2385F31-C5D6-4BBA-9627-1D22CA65119F}" presName="desTx" presStyleLbl="revTx" presStyleIdx="1" presStyleCnt="10">
        <dgm:presLayoutVars/>
      </dgm:prSet>
      <dgm:spPr/>
    </dgm:pt>
    <dgm:pt modelId="{D627C2A1-844E-423D-AE65-D3A1D07C6D71}" type="pres">
      <dgm:prSet presAssocID="{649671F3-C872-44C1-8B00-9B4E0B9D3AE2}" presName="sibTrans" presStyleCnt="0"/>
      <dgm:spPr/>
    </dgm:pt>
    <dgm:pt modelId="{52D16ECC-FDD4-45E9-96CD-FB0E8B245657}" type="pres">
      <dgm:prSet presAssocID="{41A0EA61-C4D8-43A0-9646-FA04D450D17F}" presName="compNode" presStyleCnt="0"/>
      <dgm:spPr/>
    </dgm:pt>
    <dgm:pt modelId="{298B8DAC-26B3-40D6-BC7C-7D0AB851FF1B}" type="pres">
      <dgm:prSet presAssocID="{41A0EA61-C4D8-43A0-9646-FA04D450D17F}" presName="iconRect" presStyleLbl="node1" presStyleIdx="1" presStyleCnt="5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A03626A6-76FB-499D-BEA6-CC627674A3F1}" type="pres">
      <dgm:prSet presAssocID="{41A0EA61-C4D8-43A0-9646-FA04D450D17F}" presName="iconSpace" presStyleCnt="0"/>
      <dgm:spPr/>
    </dgm:pt>
    <dgm:pt modelId="{1D01AF47-826B-4ED4-8B76-367A26B5A7FD}" type="pres">
      <dgm:prSet presAssocID="{41A0EA61-C4D8-43A0-9646-FA04D450D17F}" presName="parTx" presStyleLbl="revTx" presStyleIdx="2" presStyleCnt="10">
        <dgm:presLayoutVars>
          <dgm:chMax val="0"/>
          <dgm:chPref val="0"/>
        </dgm:presLayoutVars>
      </dgm:prSet>
      <dgm:spPr/>
    </dgm:pt>
    <dgm:pt modelId="{AB676A69-6E4D-4590-AE28-815B0923C896}" type="pres">
      <dgm:prSet presAssocID="{41A0EA61-C4D8-43A0-9646-FA04D450D17F}" presName="txSpace" presStyleCnt="0"/>
      <dgm:spPr/>
    </dgm:pt>
    <dgm:pt modelId="{5EBCC0C9-512A-400C-885A-7C8A824CCCB1}" type="pres">
      <dgm:prSet presAssocID="{41A0EA61-C4D8-43A0-9646-FA04D450D17F}" presName="desTx" presStyleLbl="revTx" presStyleIdx="3" presStyleCnt="10">
        <dgm:presLayoutVars/>
      </dgm:prSet>
      <dgm:spPr/>
    </dgm:pt>
    <dgm:pt modelId="{84457D9E-CDFB-4DC1-AF97-C3C215625566}" type="pres">
      <dgm:prSet presAssocID="{42D87880-ADE3-4CE7-8D47-AF7E22CCC6F9}" presName="sibTrans" presStyleCnt="0"/>
      <dgm:spPr/>
    </dgm:pt>
    <dgm:pt modelId="{43B983A5-78C1-40B3-AB97-2E905124CE5B}" type="pres">
      <dgm:prSet presAssocID="{573C5D34-51FB-4D8E-8D2E-F8CCC65275F4}" presName="compNode" presStyleCnt="0"/>
      <dgm:spPr/>
    </dgm:pt>
    <dgm:pt modelId="{0A45FD9E-2771-4FB3-B9C4-5B2ED8B7B70F}" type="pres">
      <dgm:prSet presAssocID="{573C5D34-51FB-4D8E-8D2E-F8CCC65275F4}" presName="iconRect" presStyleLbl="node1" presStyleIdx="2" presStyleCnt="5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rection"/>
        </a:ext>
      </dgm:extLst>
    </dgm:pt>
    <dgm:pt modelId="{1A9782D5-7493-41D1-828E-8544351328E6}" type="pres">
      <dgm:prSet presAssocID="{573C5D34-51FB-4D8E-8D2E-F8CCC65275F4}" presName="iconSpace" presStyleCnt="0"/>
      <dgm:spPr/>
    </dgm:pt>
    <dgm:pt modelId="{8FD2A0B7-EDC6-4304-A917-F5D9A5627F3F}" type="pres">
      <dgm:prSet presAssocID="{573C5D34-51FB-4D8E-8D2E-F8CCC65275F4}" presName="parTx" presStyleLbl="revTx" presStyleIdx="4" presStyleCnt="10">
        <dgm:presLayoutVars>
          <dgm:chMax val="0"/>
          <dgm:chPref val="0"/>
        </dgm:presLayoutVars>
      </dgm:prSet>
      <dgm:spPr/>
    </dgm:pt>
    <dgm:pt modelId="{7006412E-AC02-4E90-AC8A-6C387E613FCC}" type="pres">
      <dgm:prSet presAssocID="{573C5D34-51FB-4D8E-8D2E-F8CCC65275F4}" presName="txSpace" presStyleCnt="0"/>
      <dgm:spPr/>
    </dgm:pt>
    <dgm:pt modelId="{74412EC1-9F57-49F8-8032-E5F93DCFE5E5}" type="pres">
      <dgm:prSet presAssocID="{573C5D34-51FB-4D8E-8D2E-F8CCC65275F4}" presName="desTx" presStyleLbl="revTx" presStyleIdx="5" presStyleCnt="10">
        <dgm:presLayoutVars/>
      </dgm:prSet>
      <dgm:spPr/>
    </dgm:pt>
    <dgm:pt modelId="{82EC05DA-CB16-46EA-AFF5-EFBE8CEE68EE}" type="pres">
      <dgm:prSet presAssocID="{70BB3340-A1A5-45E9-BF02-C80EBFC00BC9}" presName="sibTrans" presStyleCnt="0"/>
      <dgm:spPr/>
    </dgm:pt>
    <dgm:pt modelId="{5408F7F1-3903-4BBD-832D-0BD0599AE6E7}" type="pres">
      <dgm:prSet presAssocID="{C2BFD0B2-9C2A-4321-951F-1C5B3CA96AA5}" presName="compNode" presStyleCnt="0"/>
      <dgm:spPr/>
    </dgm:pt>
    <dgm:pt modelId="{925044E3-52AB-44E7-B378-CEA0AA328D5D}" type="pres">
      <dgm:prSet presAssocID="{C2BFD0B2-9C2A-4321-951F-1C5B3CA96AA5}" presName="iconRect" presStyleLbl="node1" presStyleIdx="3" presStyleCnt="5"/>
      <dgm:spPr>
        <a:blipFill>
          <a:blip xmlns:r="http://schemas.openxmlformats.org/officeDocument/2006/relationships"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miling with hearts face outline with solid fill"/>
        </a:ext>
      </dgm:extLst>
    </dgm:pt>
    <dgm:pt modelId="{4D1950D0-6FE4-4CEB-871F-E324E045E17B}" type="pres">
      <dgm:prSet presAssocID="{C2BFD0B2-9C2A-4321-951F-1C5B3CA96AA5}" presName="iconSpace" presStyleCnt="0"/>
      <dgm:spPr/>
    </dgm:pt>
    <dgm:pt modelId="{B07FE6BD-D28B-4AD3-8180-0F82A93A4074}" type="pres">
      <dgm:prSet presAssocID="{C2BFD0B2-9C2A-4321-951F-1C5B3CA96AA5}" presName="parTx" presStyleLbl="revTx" presStyleIdx="6" presStyleCnt="10">
        <dgm:presLayoutVars>
          <dgm:chMax val="0"/>
          <dgm:chPref val="0"/>
        </dgm:presLayoutVars>
      </dgm:prSet>
      <dgm:spPr/>
    </dgm:pt>
    <dgm:pt modelId="{65DAEEC6-4A34-464A-8C55-624735AABE80}" type="pres">
      <dgm:prSet presAssocID="{C2BFD0B2-9C2A-4321-951F-1C5B3CA96AA5}" presName="txSpace" presStyleCnt="0"/>
      <dgm:spPr/>
    </dgm:pt>
    <dgm:pt modelId="{5203B280-4959-4C86-A59D-35CFB2AB5642}" type="pres">
      <dgm:prSet presAssocID="{C2BFD0B2-9C2A-4321-951F-1C5B3CA96AA5}" presName="desTx" presStyleLbl="revTx" presStyleIdx="7" presStyleCnt="10">
        <dgm:presLayoutVars/>
      </dgm:prSet>
      <dgm:spPr/>
    </dgm:pt>
    <dgm:pt modelId="{BA449EF0-B30D-4E9F-A64F-1B569997C983}" type="pres">
      <dgm:prSet presAssocID="{9091952A-F0B7-4F89-96BE-BA25B6A53F93}" presName="sibTrans" presStyleCnt="0"/>
      <dgm:spPr/>
    </dgm:pt>
    <dgm:pt modelId="{559E728B-C855-4F65-89A0-337629C974C0}" type="pres">
      <dgm:prSet presAssocID="{EA79BEEA-6845-4549-A660-D8AF5F7F837A}" presName="compNode" presStyleCnt="0"/>
      <dgm:spPr/>
    </dgm:pt>
    <dgm:pt modelId="{DDEADC49-CF92-48A1-B836-A542FBD7B188}" type="pres">
      <dgm:prSet presAssocID="{EA79BEEA-6845-4549-A660-D8AF5F7F837A}" presName="iconRect" presStyleLbl="node1" presStyleIdx="4" presStyleCnt="5"/>
      <dgm:spPr>
        <a:blipFill>
          <a:blip xmlns:r="http://schemas.openxmlformats.org/officeDocument/2006/relationships"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ey with solid fill"/>
        </a:ext>
      </dgm:extLst>
    </dgm:pt>
    <dgm:pt modelId="{6B49818D-380A-448C-998A-4CD276554AEF}" type="pres">
      <dgm:prSet presAssocID="{EA79BEEA-6845-4549-A660-D8AF5F7F837A}" presName="iconSpace" presStyleCnt="0"/>
      <dgm:spPr/>
    </dgm:pt>
    <dgm:pt modelId="{DC25B174-7FC3-4958-A818-57B8277D6DDA}" type="pres">
      <dgm:prSet presAssocID="{EA79BEEA-6845-4549-A660-D8AF5F7F837A}" presName="parTx" presStyleLbl="revTx" presStyleIdx="8" presStyleCnt="10">
        <dgm:presLayoutVars>
          <dgm:chMax val="0"/>
          <dgm:chPref val="0"/>
        </dgm:presLayoutVars>
      </dgm:prSet>
      <dgm:spPr/>
    </dgm:pt>
    <dgm:pt modelId="{7A991045-1970-4677-8E75-67B19741C265}" type="pres">
      <dgm:prSet presAssocID="{EA79BEEA-6845-4549-A660-D8AF5F7F837A}" presName="txSpace" presStyleCnt="0"/>
      <dgm:spPr/>
    </dgm:pt>
    <dgm:pt modelId="{AD76EC3A-A7CC-4479-9B1C-486BF310CAD0}" type="pres">
      <dgm:prSet presAssocID="{EA79BEEA-6845-4549-A660-D8AF5F7F837A}" presName="desTx" presStyleLbl="revTx" presStyleIdx="9" presStyleCnt="10">
        <dgm:presLayoutVars/>
      </dgm:prSet>
      <dgm:spPr/>
    </dgm:pt>
  </dgm:ptLst>
  <dgm:cxnLst>
    <dgm:cxn modelId="{F5E62422-B523-4E6D-8092-9D52F8126EF3}" type="presOf" srcId="{20787BA6-B4A1-4DF6-85C6-5F72A42F1EBE}" destId="{72933E24-EE32-4EB3-A427-A6CBBF39F61B}" srcOrd="0" destOrd="0" presId="urn:microsoft.com/office/officeart/2018/2/layout/IconLabelDescriptionList"/>
    <dgm:cxn modelId="{8ADC8028-3228-4AA8-8FFD-35BB82D478FB}" srcId="{EA79BEEA-6845-4549-A660-D8AF5F7F837A}" destId="{9A09E9BD-8451-4DDD-A6A3-86D1BF3A8BAC}" srcOrd="0" destOrd="0" parTransId="{5F6F8A17-429D-45F1-9A4A-5944644E46FF}" sibTransId="{2028AA49-ABF6-4047-87EA-9DEDC1956BF1}"/>
    <dgm:cxn modelId="{E66D2337-FE9F-453A-A006-FA74BD48F095}" srcId="{EA79BEEA-6845-4549-A660-D8AF5F7F837A}" destId="{E4880F41-55C3-43C9-A838-A140FCFB1537}" srcOrd="1" destOrd="0" parTransId="{886BD561-9722-4F42-B993-C367092239C6}" sibTransId="{31A5D30B-4971-4297-ADDD-8F5F260614B7}"/>
    <dgm:cxn modelId="{2DCEF23C-A679-4371-9BD0-4894ED787BB5}" type="presOf" srcId="{E80B054F-1E8B-4E08-8704-830F25FC794A}" destId="{AD76EC3A-A7CC-4479-9B1C-486BF310CAD0}" srcOrd="0" destOrd="2" presId="urn:microsoft.com/office/officeart/2018/2/layout/IconLabelDescriptionList"/>
    <dgm:cxn modelId="{7F64D25D-EF34-4D51-A915-99371444C999}" type="presOf" srcId="{7216A22F-A1D4-45E9-A5F7-EA05D2B5AB29}" destId="{5203B280-4959-4C86-A59D-35CFB2AB5642}" srcOrd="0" destOrd="0" presId="urn:microsoft.com/office/officeart/2018/2/layout/IconLabelDescriptionList"/>
    <dgm:cxn modelId="{39A64061-12DE-4574-8226-83D024EC296C}" type="presOf" srcId="{E14DF308-0A92-41FC-9245-88B45ED2D163}" destId="{5EBCC0C9-512A-400C-885A-7C8A824CCCB1}" srcOrd="0" destOrd="1" presId="urn:microsoft.com/office/officeart/2018/2/layout/IconLabelDescriptionList"/>
    <dgm:cxn modelId="{ABCA4E65-74F1-46FE-84F5-A7C4BF36E340}" type="presOf" srcId="{299254EC-D31D-4B46-BD1F-48DBF828D6E0}" destId="{83E9EA5B-8C98-4C3C-AD53-340F5150096E}" srcOrd="0" destOrd="0" presId="urn:microsoft.com/office/officeart/2018/2/layout/IconLabelDescriptionList"/>
    <dgm:cxn modelId="{66046B4C-5563-4DEE-BCF7-626D47F88864}" srcId="{41A0EA61-C4D8-43A0-9646-FA04D450D17F}" destId="{E14DF308-0A92-41FC-9245-88B45ED2D163}" srcOrd="1" destOrd="0" parTransId="{F5C991D8-CCE7-4115-AE66-19D12A47D88E}" sibTransId="{122DA6FE-1953-4A5F-9222-DD33A0022EC7}"/>
    <dgm:cxn modelId="{A09E8451-07A2-4B3F-926F-EE0230647281}" srcId="{20787BA6-B4A1-4DF6-85C6-5F72A42F1EBE}" destId="{E2385F31-C5D6-4BBA-9627-1D22CA65119F}" srcOrd="0" destOrd="0" parTransId="{A7352170-216E-457D-A1B4-4CB508C6215E}" sibTransId="{649671F3-C872-44C1-8B00-9B4E0B9D3AE2}"/>
    <dgm:cxn modelId="{5043A477-3D1B-4FBC-BFA8-A6EECD06E79D}" srcId="{E2385F31-C5D6-4BBA-9627-1D22CA65119F}" destId="{299254EC-D31D-4B46-BD1F-48DBF828D6E0}" srcOrd="0" destOrd="0" parTransId="{37D6126A-0A4B-4142-B66C-BF4C3D5C68D3}" sibTransId="{D6FE40BD-BF2E-4F44-8233-1E6932BD5864}"/>
    <dgm:cxn modelId="{E21D4587-5735-4DFF-8438-64AB7D241318}" type="presOf" srcId="{41A0EA61-C4D8-43A0-9646-FA04D450D17F}" destId="{1D01AF47-826B-4ED4-8B76-367A26B5A7FD}" srcOrd="0" destOrd="0" presId="urn:microsoft.com/office/officeart/2018/2/layout/IconLabelDescriptionList"/>
    <dgm:cxn modelId="{91C820AE-0805-4F10-AAF4-71230A7621DA}" type="presOf" srcId="{E2385F31-C5D6-4BBA-9627-1D22CA65119F}" destId="{A03D379A-1727-4ACB-AAB3-D2BF914D7BDC}" srcOrd="0" destOrd="0" presId="urn:microsoft.com/office/officeart/2018/2/layout/IconLabelDescriptionList"/>
    <dgm:cxn modelId="{26983CB1-854F-48AA-AAAF-E55B7AA7436D}" type="presOf" srcId="{9A09E9BD-8451-4DDD-A6A3-86D1BF3A8BAC}" destId="{AD76EC3A-A7CC-4479-9B1C-486BF310CAD0}" srcOrd="0" destOrd="0" presId="urn:microsoft.com/office/officeart/2018/2/layout/IconLabelDescriptionList"/>
    <dgm:cxn modelId="{E57560B4-1476-49B7-A706-0E4BE56FF352}" type="presOf" srcId="{E4880F41-55C3-43C9-A838-A140FCFB1537}" destId="{AD76EC3A-A7CC-4479-9B1C-486BF310CAD0}" srcOrd="0" destOrd="1" presId="urn:microsoft.com/office/officeart/2018/2/layout/IconLabelDescriptionList"/>
    <dgm:cxn modelId="{36009CC2-7F88-4C9A-B073-3C32E6A04BA6}" srcId="{573C5D34-51FB-4D8E-8D2E-F8CCC65275F4}" destId="{1D55C0AD-E43A-40B1-BA20-491F8DFCDC0A}" srcOrd="0" destOrd="0" parTransId="{C82EC73A-4EFF-4410-B7C8-D392D39136C7}" sibTransId="{FD7CD4AB-AE4E-4426-971D-74F06346F633}"/>
    <dgm:cxn modelId="{ED4CAEC8-976A-4601-9C6C-22F26AB9E9C3}" type="presOf" srcId="{573C5D34-51FB-4D8E-8D2E-F8CCC65275F4}" destId="{8FD2A0B7-EDC6-4304-A917-F5D9A5627F3F}" srcOrd="0" destOrd="0" presId="urn:microsoft.com/office/officeart/2018/2/layout/IconLabelDescriptionList"/>
    <dgm:cxn modelId="{09A5FBCC-4DD3-41C7-B970-7D6034291885}" srcId="{C2BFD0B2-9C2A-4321-951F-1C5B3CA96AA5}" destId="{7216A22F-A1D4-45E9-A5F7-EA05D2B5AB29}" srcOrd="0" destOrd="0" parTransId="{F026BDA4-2894-47F2-89F9-E32DBBAC95EE}" sibTransId="{0BC4BEAE-68C3-45BD-AB97-1F12127E15AF}"/>
    <dgm:cxn modelId="{6B256ED6-D1B0-4A8B-9A29-ED9B9A99B78B}" srcId="{EA79BEEA-6845-4549-A660-D8AF5F7F837A}" destId="{E80B054F-1E8B-4E08-8704-830F25FC794A}" srcOrd="2" destOrd="0" parTransId="{CB632DB4-A61A-484A-88DF-527AF9C10A85}" sibTransId="{657DDEDE-D22A-413E-9A4F-A29188FF48E4}"/>
    <dgm:cxn modelId="{B9A653D7-574C-46FD-817B-459E72F9A874}" srcId="{20787BA6-B4A1-4DF6-85C6-5F72A42F1EBE}" destId="{EA79BEEA-6845-4549-A660-D8AF5F7F837A}" srcOrd="4" destOrd="0" parTransId="{EE90DAB2-ABCB-40D2-8A76-656887560727}" sibTransId="{132D0909-D492-4071-AEAC-712FEF60D935}"/>
    <dgm:cxn modelId="{BA997EE6-30F9-4A87-AB7E-4D3AB397F809}" type="presOf" srcId="{E42031D4-3124-4850-BF69-75C692451445}" destId="{5EBCC0C9-512A-400C-885A-7C8A824CCCB1}" srcOrd="0" destOrd="0" presId="urn:microsoft.com/office/officeart/2018/2/layout/IconLabelDescriptionList"/>
    <dgm:cxn modelId="{2A773DE8-CE22-4DFB-9B58-39A940748FF8}" type="presOf" srcId="{C2BFD0B2-9C2A-4321-951F-1C5B3CA96AA5}" destId="{B07FE6BD-D28B-4AD3-8180-0F82A93A4074}" srcOrd="0" destOrd="0" presId="urn:microsoft.com/office/officeart/2018/2/layout/IconLabelDescriptionList"/>
    <dgm:cxn modelId="{A22F62EA-373C-411F-ACAE-2CFA44B02CA4}" srcId="{20787BA6-B4A1-4DF6-85C6-5F72A42F1EBE}" destId="{573C5D34-51FB-4D8E-8D2E-F8CCC65275F4}" srcOrd="2" destOrd="0" parTransId="{AF9FFD0A-A137-42DF-BCDE-1AABB9E67D5C}" sibTransId="{70BB3340-A1A5-45E9-BF02-C80EBFC00BC9}"/>
    <dgm:cxn modelId="{C5B9EEEB-B147-485E-95BD-C0D005794AC4}" type="presOf" srcId="{1D55C0AD-E43A-40B1-BA20-491F8DFCDC0A}" destId="{74412EC1-9F57-49F8-8032-E5F93DCFE5E5}" srcOrd="0" destOrd="0" presId="urn:microsoft.com/office/officeart/2018/2/layout/IconLabelDescriptionList"/>
    <dgm:cxn modelId="{3BF664ED-70AE-4CB0-84C9-98E2B3521C18}" srcId="{41A0EA61-C4D8-43A0-9646-FA04D450D17F}" destId="{E42031D4-3124-4850-BF69-75C692451445}" srcOrd="0" destOrd="0" parTransId="{DE30F9B3-D7F3-405E-B796-852975B8DAA6}" sibTransId="{F171FDC5-30E8-4717-ABF6-0154768D3518}"/>
    <dgm:cxn modelId="{6A2C70EE-F386-4E88-AD25-7F33324BD802}" srcId="{20787BA6-B4A1-4DF6-85C6-5F72A42F1EBE}" destId="{C2BFD0B2-9C2A-4321-951F-1C5B3CA96AA5}" srcOrd="3" destOrd="0" parTransId="{9FC4CB53-56F7-48DF-BFCD-DCD5AF6D9075}" sibTransId="{9091952A-F0B7-4F89-96BE-BA25B6A53F93}"/>
    <dgm:cxn modelId="{CD375EF7-C4E6-428A-A914-79413801D845}" type="presOf" srcId="{EA79BEEA-6845-4549-A660-D8AF5F7F837A}" destId="{DC25B174-7FC3-4958-A818-57B8277D6DDA}" srcOrd="0" destOrd="0" presId="urn:microsoft.com/office/officeart/2018/2/layout/IconLabelDescriptionList"/>
    <dgm:cxn modelId="{9424E7FA-D522-4FC8-8467-6585EAC1CCFC}" srcId="{20787BA6-B4A1-4DF6-85C6-5F72A42F1EBE}" destId="{41A0EA61-C4D8-43A0-9646-FA04D450D17F}" srcOrd="1" destOrd="0" parTransId="{F461DEA8-0155-4374-A1E7-2610035518FF}" sibTransId="{42D87880-ADE3-4CE7-8D47-AF7E22CCC6F9}"/>
    <dgm:cxn modelId="{0192EC11-DB58-4805-B767-C2B1CE98E797}" type="presParOf" srcId="{72933E24-EE32-4EB3-A427-A6CBBF39F61B}" destId="{BCDE033E-AC3F-4192-9FF2-671B3832C01B}" srcOrd="0" destOrd="0" presId="urn:microsoft.com/office/officeart/2018/2/layout/IconLabelDescriptionList"/>
    <dgm:cxn modelId="{37E9050C-3607-4203-8B6E-45792101A9E1}" type="presParOf" srcId="{BCDE033E-AC3F-4192-9FF2-671B3832C01B}" destId="{F2FAEA58-D377-4111-8102-194CE95724D1}" srcOrd="0" destOrd="0" presId="urn:microsoft.com/office/officeart/2018/2/layout/IconLabelDescriptionList"/>
    <dgm:cxn modelId="{BA57DB5B-1C4C-4E50-B707-C1679B3C1F85}" type="presParOf" srcId="{BCDE033E-AC3F-4192-9FF2-671B3832C01B}" destId="{A6064C18-DBE3-4ABC-90BE-5702A36F3C07}" srcOrd="1" destOrd="0" presId="urn:microsoft.com/office/officeart/2018/2/layout/IconLabelDescriptionList"/>
    <dgm:cxn modelId="{DFA8A1D1-1F10-4736-A66C-B1E9D1A54215}" type="presParOf" srcId="{BCDE033E-AC3F-4192-9FF2-671B3832C01B}" destId="{A03D379A-1727-4ACB-AAB3-D2BF914D7BDC}" srcOrd="2" destOrd="0" presId="urn:microsoft.com/office/officeart/2018/2/layout/IconLabelDescriptionList"/>
    <dgm:cxn modelId="{385FDCCF-EAA4-45A3-B384-4C272C2A0AA1}" type="presParOf" srcId="{BCDE033E-AC3F-4192-9FF2-671B3832C01B}" destId="{CF516C6E-6637-4610-8C96-43C4A2AEC74D}" srcOrd="3" destOrd="0" presId="urn:microsoft.com/office/officeart/2018/2/layout/IconLabelDescriptionList"/>
    <dgm:cxn modelId="{90CE0CC8-A3F2-4A76-A7C9-0B095E5CC49A}" type="presParOf" srcId="{BCDE033E-AC3F-4192-9FF2-671B3832C01B}" destId="{83E9EA5B-8C98-4C3C-AD53-340F5150096E}" srcOrd="4" destOrd="0" presId="urn:microsoft.com/office/officeart/2018/2/layout/IconLabelDescriptionList"/>
    <dgm:cxn modelId="{C83927F1-01E8-442B-83FC-51AB371E8EB1}" type="presParOf" srcId="{72933E24-EE32-4EB3-A427-A6CBBF39F61B}" destId="{D627C2A1-844E-423D-AE65-D3A1D07C6D71}" srcOrd="1" destOrd="0" presId="urn:microsoft.com/office/officeart/2018/2/layout/IconLabelDescriptionList"/>
    <dgm:cxn modelId="{007F2E75-F3F7-4F93-90C2-B08E47C782D3}" type="presParOf" srcId="{72933E24-EE32-4EB3-A427-A6CBBF39F61B}" destId="{52D16ECC-FDD4-45E9-96CD-FB0E8B245657}" srcOrd="2" destOrd="0" presId="urn:microsoft.com/office/officeart/2018/2/layout/IconLabelDescriptionList"/>
    <dgm:cxn modelId="{B264BB34-5EC1-4EB2-94D9-428A4240CE36}" type="presParOf" srcId="{52D16ECC-FDD4-45E9-96CD-FB0E8B245657}" destId="{298B8DAC-26B3-40D6-BC7C-7D0AB851FF1B}" srcOrd="0" destOrd="0" presId="urn:microsoft.com/office/officeart/2018/2/layout/IconLabelDescriptionList"/>
    <dgm:cxn modelId="{656EE850-4C7A-440A-9A71-F3E9BF3478FB}" type="presParOf" srcId="{52D16ECC-FDD4-45E9-96CD-FB0E8B245657}" destId="{A03626A6-76FB-499D-BEA6-CC627674A3F1}" srcOrd="1" destOrd="0" presId="urn:microsoft.com/office/officeart/2018/2/layout/IconLabelDescriptionList"/>
    <dgm:cxn modelId="{32F2B54E-EDE4-4294-A865-563F2B3870E3}" type="presParOf" srcId="{52D16ECC-FDD4-45E9-96CD-FB0E8B245657}" destId="{1D01AF47-826B-4ED4-8B76-367A26B5A7FD}" srcOrd="2" destOrd="0" presId="urn:microsoft.com/office/officeart/2018/2/layout/IconLabelDescriptionList"/>
    <dgm:cxn modelId="{6F4DFDAD-839F-4DDF-8807-31006C10038F}" type="presParOf" srcId="{52D16ECC-FDD4-45E9-96CD-FB0E8B245657}" destId="{AB676A69-6E4D-4590-AE28-815B0923C896}" srcOrd="3" destOrd="0" presId="urn:microsoft.com/office/officeart/2018/2/layout/IconLabelDescriptionList"/>
    <dgm:cxn modelId="{8EA0AF8C-8FD4-4874-96C8-2AA9F2541E26}" type="presParOf" srcId="{52D16ECC-FDD4-45E9-96CD-FB0E8B245657}" destId="{5EBCC0C9-512A-400C-885A-7C8A824CCCB1}" srcOrd="4" destOrd="0" presId="urn:microsoft.com/office/officeart/2018/2/layout/IconLabelDescriptionList"/>
    <dgm:cxn modelId="{E071FE6A-C3DF-41C6-824C-ABD74FEE73FC}" type="presParOf" srcId="{72933E24-EE32-4EB3-A427-A6CBBF39F61B}" destId="{84457D9E-CDFB-4DC1-AF97-C3C215625566}" srcOrd="3" destOrd="0" presId="urn:microsoft.com/office/officeart/2018/2/layout/IconLabelDescriptionList"/>
    <dgm:cxn modelId="{380C14CC-ADE6-4169-95FB-49EEC91112C9}" type="presParOf" srcId="{72933E24-EE32-4EB3-A427-A6CBBF39F61B}" destId="{43B983A5-78C1-40B3-AB97-2E905124CE5B}" srcOrd="4" destOrd="0" presId="urn:microsoft.com/office/officeart/2018/2/layout/IconLabelDescriptionList"/>
    <dgm:cxn modelId="{6AAB9072-4CE7-48ED-868A-6901194601CA}" type="presParOf" srcId="{43B983A5-78C1-40B3-AB97-2E905124CE5B}" destId="{0A45FD9E-2771-4FB3-B9C4-5B2ED8B7B70F}" srcOrd="0" destOrd="0" presId="urn:microsoft.com/office/officeart/2018/2/layout/IconLabelDescriptionList"/>
    <dgm:cxn modelId="{B43596F3-2496-43BE-A498-FEC091458CB6}" type="presParOf" srcId="{43B983A5-78C1-40B3-AB97-2E905124CE5B}" destId="{1A9782D5-7493-41D1-828E-8544351328E6}" srcOrd="1" destOrd="0" presId="urn:microsoft.com/office/officeart/2018/2/layout/IconLabelDescriptionList"/>
    <dgm:cxn modelId="{1EA82F8A-D9A3-4763-90DC-5826D6FE9A9A}" type="presParOf" srcId="{43B983A5-78C1-40B3-AB97-2E905124CE5B}" destId="{8FD2A0B7-EDC6-4304-A917-F5D9A5627F3F}" srcOrd="2" destOrd="0" presId="urn:microsoft.com/office/officeart/2018/2/layout/IconLabelDescriptionList"/>
    <dgm:cxn modelId="{16A2EFD1-1126-4F91-880F-30E0E157DCB9}" type="presParOf" srcId="{43B983A5-78C1-40B3-AB97-2E905124CE5B}" destId="{7006412E-AC02-4E90-AC8A-6C387E613FCC}" srcOrd="3" destOrd="0" presId="urn:microsoft.com/office/officeart/2018/2/layout/IconLabelDescriptionList"/>
    <dgm:cxn modelId="{D31968A9-3E4F-448D-A0E3-F54FF6805D46}" type="presParOf" srcId="{43B983A5-78C1-40B3-AB97-2E905124CE5B}" destId="{74412EC1-9F57-49F8-8032-E5F93DCFE5E5}" srcOrd="4" destOrd="0" presId="urn:microsoft.com/office/officeart/2018/2/layout/IconLabelDescriptionList"/>
    <dgm:cxn modelId="{BF06C8FD-5F74-452E-95C1-F5A9C19F9F56}" type="presParOf" srcId="{72933E24-EE32-4EB3-A427-A6CBBF39F61B}" destId="{82EC05DA-CB16-46EA-AFF5-EFBE8CEE68EE}" srcOrd="5" destOrd="0" presId="urn:microsoft.com/office/officeart/2018/2/layout/IconLabelDescriptionList"/>
    <dgm:cxn modelId="{EF3AC744-D2C4-498E-A3E6-300FBE9A1156}" type="presParOf" srcId="{72933E24-EE32-4EB3-A427-A6CBBF39F61B}" destId="{5408F7F1-3903-4BBD-832D-0BD0599AE6E7}" srcOrd="6" destOrd="0" presId="urn:microsoft.com/office/officeart/2018/2/layout/IconLabelDescriptionList"/>
    <dgm:cxn modelId="{397A4567-2AAD-40AD-A811-D28A219910D5}" type="presParOf" srcId="{5408F7F1-3903-4BBD-832D-0BD0599AE6E7}" destId="{925044E3-52AB-44E7-B378-CEA0AA328D5D}" srcOrd="0" destOrd="0" presId="urn:microsoft.com/office/officeart/2018/2/layout/IconLabelDescriptionList"/>
    <dgm:cxn modelId="{2F3CEEF7-34FB-40C6-B970-258AFC80DCD8}" type="presParOf" srcId="{5408F7F1-3903-4BBD-832D-0BD0599AE6E7}" destId="{4D1950D0-6FE4-4CEB-871F-E324E045E17B}" srcOrd="1" destOrd="0" presId="urn:microsoft.com/office/officeart/2018/2/layout/IconLabelDescriptionList"/>
    <dgm:cxn modelId="{EC13BA13-586D-4A0A-8B72-FAF743874192}" type="presParOf" srcId="{5408F7F1-3903-4BBD-832D-0BD0599AE6E7}" destId="{B07FE6BD-D28B-4AD3-8180-0F82A93A4074}" srcOrd="2" destOrd="0" presId="urn:microsoft.com/office/officeart/2018/2/layout/IconLabelDescriptionList"/>
    <dgm:cxn modelId="{CF2C98CF-C4AD-4197-91C3-762AD9A8B566}" type="presParOf" srcId="{5408F7F1-3903-4BBD-832D-0BD0599AE6E7}" destId="{65DAEEC6-4A34-464A-8C55-624735AABE80}" srcOrd="3" destOrd="0" presId="urn:microsoft.com/office/officeart/2018/2/layout/IconLabelDescriptionList"/>
    <dgm:cxn modelId="{DA446053-86E7-4FC2-ABE0-9C6C6455255E}" type="presParOf" srcId="{5408F7F1-3903-4BBD-832D-0BD0599AE6E7}" destId="{5203B280-4959-4C86-A59D-35CFB2AB5642}" srcOrd="4" destOrd="0" presId="urn:microsoft.com/office/officeart/2018/2/layout/IconLabelDescriptionList"/>
    <dgm:cxn modelId="{D7C9481C-7BFD-4431-8C6C-5B9421BAE6FF}" type="presParOf" srcId="{72933E24-EE32-4EB3-A427-A6CBBF39F61B}" destId="{BA449EF0-B30D-4E9F-A64F-1B569997C983}" srcOrd="7" destOrd="0" presId="urn:microsoft.com/office/officeart/2018/2/layout/IconLabelDescriptionList"/>
    <dgm:cxn modelId="{8A64C24A-5D26-426D-8E4E-AE2FDCB74A8C}" type="presParOf" srcId="{72933E24-EE32-4EB3-A427-A6CBBF39F61B}" destId="{559E728B-C855-4F65-89A0-337629C974C0}" srcOrd="8" destOrd="0" presId="urn:microsoft.com/office/officeart/2018/2/layout/IconLabelDescriptionList"/>
    <dgm:cxn modelId="{BEA05992-4E39-41D3-8DD8-DA19571877D2}" type="presParOf" srcId="{559E728B-C855-4F65-89A0-337629C974C0}" destId="{DDEADC49-CF92-48A1-B836-A542FBD7B188}" srcOrd="0" destOrd="0" presId="urn:microsoft.com/office/officeart/2018/2/layout/IconLabelDescriptionList"/>
    <dgm:cxn modelId="{380195B6-AF59-41BD-9CDB-BBDC162D3FB5}" type="presParOf" srcId="{559E728B-C855-4F65-89A0-337629C974C0}" destId="{6B49818D-380A-448C-998A-4CD276554AEF}" srcOrd="1" destOrd="0" presId="urn:microsoft.com/office/officeart/2018/2/layout/IconLabelDescriptionList"/>
    <dgm:cxn modelId="{EAAC6810-0A4D-45AE-85DC-C97F47A61EA5}" type="presParOf" srcId="{559E728B-C855-4F65-89A0-337629C974C0}" destId="{DC25B174-7FC3-4958-A818-57B8277D6DDA}" srcOrd="2" destOrd="0" presId="urn:microsoft.com/office/officeart/2018/2/layout/IconLabelDescriptionList"/>
    <dgm:cxn modelId="{D197B81F-0C0F-4D3E-AABF-46D4F5186E4D}" type="presParOf" srcId="{559E728B-C855-4F65-89A0-337629C974C0}" destId="{7A991045-1970-4677-8E75-67B19741C265}" srcOrd="3" destOrd="0" presId="urn:microsoft.com/office/officeart/2018/2/layout/IconLabelDescriptionList"/>
    <dgm:cxn modelId="{08EF801C-4210-43CE-BF05-14BF131140F8}" type="presParOf" srcId="{559E728B-C855-4F65-89A0-337629C974C0}" destId="{AD76EC3A-A7CC-4479-9B1C-486BF310CAD0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9679FC0-7F81-4D77-A2CA-5CE44B2DCE6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96165D-D9DC-4544-A4F2-F1500B35F8B4}">
      <dgm:prSet/>
      <dgm:spPr/>
      <dgm:t>
        <a:bodyPr/>
        <a:lstStyle/>
        <a:p>
          <a:r>
            <a:rPr lang="en-US"/>
            <a:t>How most users are going to access Tableau workbooks that Tableau Desktop users have published</a:t>
          </a:r>
        </a:p>
      </dgm:t>
    </dgm:pt>
    <dgm:pt modelId="{A3764732-4C2D-4289-8644-CCBC8EB5937D}" type="parTrans" cxnId="{3DC4C413-4BA0-4249-9A93-B0C08E63D531}">
      <dgm:prSet/>
      <dgm:spPr/>
      <dgm:t>
        <a:bodyPr/>
        <a:lstStyle/>
        <a:p>
          <a:endParaRPr lang="en-US"/>
        </a:p>
      </dgm:t>
    </dgm:pt>
    <dgm:pt modelId="{823CB38A-5BD5-4DE2-AB6F-5BA386FC2547}" type="sibTrans" cxnId="{3DC4C413-4BA0-4249-9A93-B0C08E63D531}">
      <dgm:prSet/>
      <dgm:spPr/>
      <dgm:t>
        <a:bodyPr/>
        <a:lstStyle/>
        <a:p>
          <a:endParaRPr lang="en-US"/>
        </a:p>
      </dgm:t>
    </dgm:pt>
    <dgm:pt modelId="{94BB4144-2356-477F-8FB5-B29AA52151DC}">
      <dgm:prSet/>
      <dgm:spPr/>
      <dgm:t>
        <a:bodyPr/>
        <a:lstStyle/>
        <a:p>
          <a:r>
            <a:rPr lang="en-US"/>
            <a:t>Available via browser (all devices) and Tableau Mobile app (phone/tablet)</a:t>
          </a:r>
        </a:p>
      </dgm:t>
    </dgm:pt>
    <dgm:pt modelId="{4239F43A-7D0F-4710-A7A7-75ADBAAF58F2}" type="parTrans" cxnId="{5A776201-F72C-4E8A-BFC7-3055178AB20F}">
      <dgm:prSet/>
      <dgm:spPr/>
      <dgm:t>
        <a:bodyPr/>
        <a:lstStyle/>
        <a:p>
          <a:endParaRPr lang="en-US"/>
        </a:p>
      </dgm:t>
    </dgm:pt>
    <dgm:pt modelId="{3267E6DD-7EBC-48A1-BCA5-0283160E546E}" type="sibTrans" cxnId="{5A776201-F72C-4E8A-BFC7-3055178AB20F}">
      <dgm:prSet/>
      <dgm:spPr/>
      <dgm:t>
        <a:bodyPr/>
        <a:lstStyle/>
        <a:p>
          <a:endParaRPr lang="en-US"/>
        </a:p>
      </dgm:t>
    </dgm:pt>
    <dgm:pt modelId="{296AAB30-D4FE-4D7C-8BFA-DF205804721A}">
      <dgm:prSet/>
      <dgm:spPr/>
      <dgm:t>
        <a:bodyPr/>
        <a:lstStyle/>
        <a:p>
          <a:r>
            <a:rPr lang="en-US"/>
            <a:t>Embed on other websites (</a:t>
          </a:r>
          <a:r>
            <a:rPr lang="en-US">
              <a:hlinkClick xmlns:r="http://schemas.openxmlformats.org/officeDocument/2006/relationships" r:id="rId1"/>
            </a:rPr>
            <a:t>ir.mit.edu/diversity-dashboard</a:t>
          </a:r>
          <a:r>
            <a:rPr lang="en-US"/>
            <a:t>)</a:t>
          </a:r>
        </a:p>
      </dgm:t>
    </dgm:pt>
    <dgm:pt modelId="{FDF0AD78-E124-4569-8282-35F9016FC677}" type="parTrans" cxnId="{F8B38DC8-0B37-4CAA-9C9B-07DA7119C1B2}">
      <dgm:prSet/>
      <dgm:spPr/>
      <dgm:t>
        <a:bodyPr/>
        <a:lstStyle/>
        <a:p>
          <a:endParaRPr lang="en-US"/>
        </a:p>
      </dgm:t>
    </dgm:pt>
    <dgm:pt modelId="{B7E9EA9B-827A-4F78-8B6A-1619A08CB161}" type="sibTrans" cxnId="{F8B38DC8-0B37-4CAA-9C9B-07DA7119C1B2}">
      <dgm:prSet/>
      <dgm:spPr/>
      <dgm:t>
        <a:bodyPr/>
        <a:lstStyle/>
        <a:p>
          <a:endParaRPr lang="en-US"/>
        </a:p>
      </dgm:t>
    </dgm:pt>
    <dgm:pt modelId="{46781DCA-573B-4725-B3A7-0449774297E1}">
      <dgm:prSet/>
      <dgm:spPr/>
      <dgm:t>
        <a:bodyPr/>
        <a:lstStyle/>
        <a:p>
          <a:r>
            <a:rPr lang="en-US"/>
            <a:t>Enables users to interact</a:t>
          </a:r>
        </a:p>
      </dgm:t>
    </dgm:pt>
    <dgm:pt modelId="{77889A39-32B3-47D5-99B8-55F45AF9ADC5}" type="parTrans" cxnId="{5BFD8938-519E-456C-A422-B8705ED7F10D}">
      <dgm:prSet/>
      <dgm:spPr/>
      <dgm:t>
        <a:bodyPr/>
        <a:lstStyle/>
        <a:p>
          <a:endParaRPr lang="en-US"/>
        </a:p>
      </dgm:t>
    </dgm:pt>
    <dgm:pt modelId="{18959EBE-BD43-4788-B3A0-DD7BD50DF401}" type="sibTrans" cxnId="{5BFD8938-519E-456C-A422-B8705ED7F10D}">
      <dgm:prSet/>
      <dgm:spPr/>
      <dgm:t>
        <a:bodyPr/>
        <a:lstStyle/>
        <a:p>
          <a:endParaRPr lang="en-US"/>
        </a:p>
      </dgm:t>
    </dgm:pt>
    <dgm:pt modelId="{6E3644DE-8192-4E49-851D-31604C6AD9F1}">
      <dgm:prSet/>
      <dgm:spPr/>
      <dgm:t>
        <a:bodyPr/>
        <a:lstStyle/>
        <a:p>
          <a:r>
            <a:rPr lang="en-US"/>
            <a:t>See, filter, sort, hover for detail, etc., visualizations/dashboards</a:t>
          </a:r>
        </a:p>
      </dgm:t>
    </dgm:pt>
    <dgm:pt modelId="{64A5D559-A207-4A53-9273-ADECA3F3EFFE}" type="parTrans" cxnId="{47EF50AE-5FE8-497E-B3DF-B2C6E6C299F7}">
      <dgm:prSet/>
      <dgm:spPr/>
      <dgm:t>
        <a:bodyPr/>
        <a:lstStyle/>
        <a:p>
          <a:endParaRPr lang="en-US"/>
        </a:p>
      </dgm:t>
    </dgm:pt>
    <dgm:pt modelId="{0DF0666C-3441-40A5-988B-3E9CDE41BFA8}" type="sibTrans" cxnId="{47EF50AE-5FE8-497E-B3DF-B2C6E6C299F7}">
      <dgm:prSet/>
      <dgm:spPr/>
      <dgm:t>
        <a:bodyPr/>
        <a:lstStyle/>
        <a:p>
          <a:endParaRPr lang="en-US"/>
        </a:p>
      </dgm:t>
    </dgm:pt>
    <dgm:pt modelId="{55C902BC-8EDB-43E5-BD9C-6C0BF154C819}">
      <dgm:prSet/>
      <dgm:spPr/>
      <dgm:t>
        <a:bodyPr/>
        <a:lstStyle/>
        <a:p>
          <a:r>
            <a:rPr lang="en-US"/>
            <a:t>Share filtered/sorted dashboards using Custom Views</a:t>
          </a:r>
        </a:p>
      </dgm:t>
    </dgm:pt>
    <dgm:pt modelId="{98853DB6-B5B0-47A1-96C6-F861D56A44FB}" type="parTrans" cxnId="{09BA9BF5-204A-4932-BF2B-31FB73382393}">
      <dgm:prSet/>
      <dgm:spPr/>
      <dgm:t>
        <a:bodyPr/>
        <a:lstStyle/>
        <a:p>
          <a:endParaRPr lang="en-US"/>
        </a:p>
      </dgm:t>
    </dgm:pt>
    <dgm:pt modelId="{2B102B30-64A7-491C-B9E9-DDACD17F29CC}" type="sibTrans" cxnId="{09BA9BF5-204A-4932-BF2B-31FB73382393}">
      <dgm:prSet/>
      <dgm:spPr/>
      <dgm:t>
        <a:bodyPr/>
        <a:lstStyle/>
        <a:p>
          <a:endParaRPr lang="en-US"/>
        </a:p>
      </dgm:t>
    </dgm:pt>
    <dgm:pt modelId="{6837C2CD-9B6B-4481-BF2D-9EB54F3DB504}">
      <dgm:prSet/>
      <dgm:spPr/>
      <dgm:t>
        <a:bodyPr/>
        <a:lstStyle/>
        <a:p>
          <a:r>
            <a:rPr lang="en-US"/>
            <a:t>Use web edit to:</a:t>
          </a:r>
        </a:p>
      </dgm:t>
    </dgm:pt>
    <dgm:pt modelId="{FCA9AD26-F320-4900-AFF6-3534CD1D38D1}" type="parTrans" cxnId="{6308E6FF-EC21-4740-B297-AACFBCBD01E2}">
      <dgm:prSet/>
      <dgm:spPr/>
      <dgm:t>
        <a:bodyPr/>
        <a:lstStyle/>
        <a:p>
          <a:endParaRPr lang="en-US"/>
        </a:p>
      </dgm:t>
    </dgm:pt>
    <dgm:pt modelId="{0C2BFB2B-235E-42B7-A9E4-27ED3118F5D6}" type="sibTrans" cxnId="{6308E6FF-EC21-4740-B297-AACFBCBD01E2}">
      <dgm:prSet/>
      <dgm:spPr/>
      <dgm:t>
        <a:bodyPr/>
        <a:lstStyle/>
        <a:p>
          <a:endParaRPr lang="en-US"/>
        </a:p>
      </dgm:t>
    </dgm:pt>
    <dgm:pt modelId="{CB8B3796-E0EA-4A1B-BCCF-81EC3EB7B0FE}">
      <dgm:prSet/>
      <dgm:spPr/>
      <dgm:t>
        <a:bodyPr/>
        <a:lstStyle/>
        <a:p>
          <a:r>
            <a:rPr lang="en-US"/>
            <a:t>build new workbooks with published data sources</a:t>
          </a:r>
        </a:p>
      </dgm:t>
    </dgm:pt>
    <dgm:pt modelId="{510C1100-A28D-410B-ABE3-D08FD4F77D64}" type="parTrans" cxnId="{D2DA8517-5743-4726-8130-2E1D90D6EC0E}">
      <dgm:prSet/>
      <dgm:spPr/>
      <dgm:t>
        <a:bodyPr/>
        <a:lstStyle/>
        <a:p>
          <a:endParaRPr lang="en-US"/>
        </a:p>
      </dgm:t>
    </dgm:pt>
    <dgm:pt modelId="{92BA4915-C8AA-4C24-AC64-024390960EFF}" type="sibTrans" cxnId="{D2DA8517-5743-4726-8130-2E1D90D6EC0E}">
      <dgm:prSet/>
      <dgm:spPr/>
      <dgm:t>
        <a:bodyPr/>
        <a:lstStyle/>
        <a:p>
          <a:endParaRPr lang="en-US"/>
        </a:p>
      </dgm:t>
    </dgm:pt>
    <dgm:pt modelId="{4AA1F60E-8A1F-4608-BA06-357B26651B1F}">
      <dgm:prSet/>
      <dgm:spPr/>
      <dgm:t>
        <a:bodyPr/>
        <a:lstStyle/>
        <a:p>
          <a:r>
            <a:rPr lang="en-US"/>
            <a:t>make changes to or create new versions of existing reports</a:t>
          </a:r>
        </a:p>
      </dgm:t>
    </dgm:pt>
    <dgm:pt modelId="{21053778-2320-42D4-BF6A-FC9DCAC75F9C}" type="parTrans" cxnId="{C50DAE91-E8EB-4D67-85B1-301A4B8D3F3A}">
      <dgm:prSet/>
      <dgm:spPr/>
      <dgm:t>
        <a:bodyPr/>
        <a:lstStyle/>
        <a:p>
          <a:endParaRPr lang="en-US"/>
        </a:p>
      </dgm:t>
    </dgm:pt>
    <dgm:pt modelId="{560545D3-78BB-4D65-A486-30F51AE2B807}" type="sibTrans" cxnId="{C50DAE91-E8EB-4D67-85B1-301A4B8D3F3A}">
      <dgm:prSet/>
      <dgm:spPr/>
      <dgm:t>
        <a:bodyPr/>
        <a:lstStyle/>
        <a:p>
          <a:endParaRPr lang="en-US"/>
        </a:p>
      </dgm:t>
    </dgm:pt>
    <dgm:pt modelId="{3127B1FC-1C7C-4E48-A633-F6F6F0986BDF}">
      <dgm:prSet/>
      <dgm:spPr/>
      <dgm:t>
        <a:bodyPr/>
        <a:lstStyle/>
        <a:p>
          <a:r>
            <a:rPr lang="en-US"/>
            <a:t>Security</a:t>
          </a:r>
        </a:p>
      </dgm:t>
    </dgm:pt>
    <dgm:pt modelId="{34015204-47E8-4F62-BF98-7DC992CF7AE0}" type="parTrans" cxnId="{051656FB-8BD6-44D3-8334-4F2E1FDB9C18}">
      <dgm:prSet/>
      <dgm:spPr/>
      <dgm:t>
        <a:bodyPr/>
        <a:lstStyle/>
        <a:p>
          <a:endParaRPr lang="en-US"/>
        </a:p>
      </dgm:t>
    </dgm:pt>
    <dgm:pt modelId="{88BC55E5-A15D-442B-9A3A-4A96C5157EFE}" type="sibTrans" cxnId="{051656FB-8BD6-44D3-8334-4F2E1FDB9C18}">
      <dgm:prSet/>
      <dgm:spPr/>
      <dgm:t>
        <a:bodyPr/>
        <a:lstStyle/>
        <a:p>
          <a:endParaRPr lang="en-US"/>
        </a:p>
      </dgm:t>
    </dgm:pt>
    <dgm:pt modelId="{63F89699-555A-4DE8-9452-469E96DF6651}">
      <dgm:prSet/>
      <dgm:spPr/>
      <dgm:t>
        <a:bodyPr/>
        <a:lstStyle/>
        <a:p>
          <a:r>
            <a:rPr lang="en-US"/>
            <a:t>Access controls based on Moira groups</a:t>
          </a:r>
        </a:p>
      </dgm:t>
    </dgm:pt>
    <dgm:pt modelId="{42B4A812-A953-4EFA-A12A-B9A81E59E68F}" type="parTrans" cxnId="{D4A302A7-B7AC-4D41-A4F9-0885996613A7}">
      <dgm:prSet/>
      <dgm:spPr/>
      <dgm:t>
        <a:bodyPr/>
        <a:lstStyle/>
        <a:p>
          <a:endParaRPr lang="en-US"/>
        </a:p>
      </dgm:t>
    </dgm:pt>
    <dgm:pt modelId="{1AC4FBD6-9A9F-46CE-BE87-B5302C9AB712}" type="sibTrans" cxnId="{D4A302A7-B7AC-4D41-A4F9-0885996613A7}">
      <dgm:prSet/>
      <dgm:spPr/>
      <dgm:t>
        <a:bodyPr/>
        <a:lstStyle/>
        <a:p>
          <a:endParaRPr lang="en-US"/>
        </a:p>
      </dgm:t>
    </dgm:pt>
    <dgm:pt modelId="{FC38EB52-F864-4CC6-ADF6-9A0084FF1BFF}">
      <dgm:prSet/>
      <dgm:spPr/>
      <dgm:t>
        <a:bodyPr/>
        <a:lstStyle/>
        <a:p>
          <a:r>
            <a:rPr lang="en-US"/>
            <a:t>You can control whether users have access to granular data (e.g., HR data at the individual level) vs aggregated data (non-identifiable aggregate displayed in published report)</a:t>
          </a:r>
        </a:p>
      </dgm:t>
    </dgm:pt>
    <dgm:pt modelId="{5ADA52C7-4F48-4241-8E9F-65A4A8AC6274}" type="parTrans" cxnId="{C9A896C3-D2E9-4C76-B420-B25A26475BD0}">
      <dgm:prSet/>
      <dgm:spPr/>
      <dgm:t>
        <a:bodyPr/>
        <a:lstStyle/>
        <a:p>
          <a:endParaRPr lang="en-US"/>
        </a:p>
      </dgm:t>
    </dgm:pt>
    <dgm:pt modelId="{47B7B24E-DB66-4EFC-B8E3-ACC17AA266C1}" type="sibTrans" cxnId="{C9A896C3-D2E9-4C76-B420-B25A26475BD0}">
      <dgm:prSet/>
      <dgm:spPr/>
      <dgm:t>
        <a:bodyPr/>
        <a:lstStyle/>
        <a:p>
          <a:endParaRPr lang="en-US"/>
        </a:p>
      </dgm:t>
    </dgm:pt>
    <dgm:pt modelId="{B804DB10-167A-439B-8B9F-BD57C08DAEDD}">
      <dgm:prSet/>
      <dgm:spPr/>
      <dgm:t>
        <a:bodyPr/>
        <a:lstStyle/>
        <a:p>
          <a:r>
            <a:rPr lang="en-US"/>
            <a:t>Automate with subscriptions, alerts, and custom scripts (</a:t>
          </a:r>
          <a:r>
            <a:rPr lang="en-US">
              <a:hlinkClick xmlns:r="http://schemas.openxmlformats.org/officeDocument/2006/relationships" r:id="rId2"/>
            </a:rPr>
            <a:t>developer.tableau.com</a:t>
          </a:r>
          <a:r>
            <a:rPr lang="en-US"/>
            <a:t>)</a:t>
          </a:r>
        </a:p>
      </dgm:t>
    </dgm:pt>
    <dgm:pt modelId="{B83295F7-B6C0-4EBA-882B-EBC44291B230}" type="parTrans" cxnId="{28D052F1-B6E0-488B-8B2C-5E80F91C3877}">
      <dgm:prSet/>
      <dgm:spPr/>
      <dgm:t>
        <a:bodyPr/>
        <a:lstStyle/>
        <a:p>
          <a:endParaRPr lang="en-US"/>
        </a:p>
      </dgm:t>
    </dgm:pt>
    <dgm:pt modelId="{F41227F6-D5AD-46F0-B167-8851353CEBFA}" type="sibTrans" cxnId="{28D052F1-B6E0-488B-8B2C-5E80F91C3877}">
      <dgm:prSet/>
      <dgm:spPr/>
      <dgm:t>
        <a:bodyPr/>
        <a:lstStyle/>
        <a:p>
          <a:endParaRPr lang="en-US"/>
        </a:p>
      </dgm:t>
    </dgm:pt>
    <dgm:pt modelId="{F8C49FFD-DD43-4165-A1F0-3E132C65CF64}" type="pres">
      <dgm:prSet presAssocID="{99679FC0-7F81-4D77-A2CA-5CE44B2DCE6E}" presName="Name0" presStyleCnt="0">
        <dgm:presLayoutVars>
          <dgm:dir/>
          <dgm:animLvl val="lvl"/>
          <dgm:resizeHandles val="exact"/>
        </dgm:presLayoutVars>
      </dgm:prSet>
      <dgm:spPr/>
    </dgm:pt>
    <dgm:pt modelId="{03E0E422-65AD-4FE9-A636-A7DFA5FE55CA}" type="pres">
      <dgm:prSet presAssocID="{7E96165D-D9DC-4544-A4F2-F1500B35F8B4}" presName="composite" presStyleCnt="0"/>
      <dgm:spPr/>
    </dgm:pt>
    <dgm:pt modelId="{D55FDAC6-931A-4C1A-8440-B93A14DDC2B7}" type="pres">
      <dgm:prSet presAssocID="{7E96165D-D9DC-4544-A4F2-F1500B35F8B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C3924A4-22C9-474D-A9B5-4A4ABF98EB81}" type="pres">
      <dgm:prSet presAssocID="{7E96165D-D9DC-4544-A4F2-F1500B35F8B4}" presName="desTx" presStyleLbl="alignAccFollowNode1" presStyleIdx="0" presStyleCnt="3">
        <dgm:presLayoutVars>
          <dgm:bulletEnabled val="1"/>
        </dgm:presLayoutVars>
      </dgm:prSet>
      <dgm:spPr/>
    </dgm:pt>
    <dgm:pt modelId="{D27C4704-18E0-465E-ABB8-B29A9B77742B}" type="pres">
      <dgm:prSet presAssocID="{823CB38A-5BD5-4DE2-AB6F-5BA386FC2547}" presName="space" presStyleCnt="0"/>
      <dgm:spPr/>
    </dgm:pt>
    <dgm:pt modelId="{A971A785-F333-4E4A-B9DA-E85FCCB7BCCF}" type="pres">
      <dgm:prSet presAssocID="{46781DCA-573B-4725-B3A7-0449774297E1}" presName="composite" presStyleCnt="0"/>
      <dgm:spPr/>
    </dgm:pt>
    <dgm:pt modelId="{D4516526-CD17-4CEF-96B8-ACC158BC8FC1}" type="pres">
      <dgm:prSet presAssocID="{46781DCA-573B-4725-B3A7-0449774297E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5F0071A-7576-4B5D-B027-70D6B8E19E10}" type="pres">
      <dgm:prSet presAssocID="{46781DCA-573B-4725-B3A7-0449774297E1}" presName="desTx" presStyleLbl="alignAccFollowNode1" presStyleIdx="1" presStyleCnt="3">
        <dgm:presLayoutVars>
          <dgm:bulletEnabled val="1"/>
        </dgm:presLayoutVars>
      </dgm:prSet>
      <dgm:spPr/>
    </dgm:pt>
    <dgm:pt modelId="{4586174E-B9D3-4093-82AC-2910D22FA20B}" type="pres">
      <dgm:prSet presAssocID="{18959EBE-BD43-4788-B3A0-DD7BD50DF401}" presName="space" presStyleCnt="0"/>
      <dgm:spPr/>
    </dgm:pt>
    <dgm:pt modelId="{B8FD73AC-ABFD-4677-BC14-BA91F921E326}" type="pres">
      <dgm:prSet presAssocID="{3127B1FC-1C7C-4E48-A633-F6F6F0986BDF}" presName="composite" presStyleCnt="0"/>
      <dgm:spPr/>
    </dgm:pt>
    <dgm:pt modelId="{60E3B1C7-197A-4EE2-915A-9E23A09089C9}" type="pres">
      <dgm:prSet presAssocID="{3127B1FC-1C7C-4E48-A633-F6F6F0986BD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F7048DB-08A8-486F-8947-4DBC4D9D6D38}" type="pres">
      <dgm:prSet presAssocID="{3127B1FC-1C7C-4E48-A633-F6F6F0986BD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31306900-6BF0-4436-8BEB-927DF81D68B0}" type="presOf" srcId="{55C902BC-8EDB-43E5-BD9C-6C0BF154C819}" destId="{45F0071A-7576-4B5D-B027-70D6B8E19E10}" srcOrd="0" destOrd="1" presId="urn:microsoft.com/office/officeart/2005/8/layout/hList1"/>
    <dgm:cxn modelId="{5A776201-F72C-4E8A-BFC7-3055178AB20F}" srcId="{7E96165D-D9DC-4544-A4F2-F1500B35F8B4}" destId="{94BB4144-2356-477F-8FB5-B29AA52151DC}" srcOrd="0" destOrd="0" parTransId="{4239F43A-7D0F-4710-A7A7-75ADBAAF58F2}" sibTransId="{3267E6DD-7EBC-48A1-BCA5-0283160E546E}"/>
    <dgm:cxn modelId="{AA757108-EEC5-4123-B93C-144D9CF7BBA7}" type="presOf" srcId="{4AA1F60E-8A1F-4608-BA06-357B26651B1F}" destId="{45F0071A-7576-4B5D-B027-70D6B8E19E10}" srcOrd="0" destOrd="4" presId="urn:microsoft.com/office/officeart/2005/8/layout/hList1"/>
    <dgm:cxn modelId="{3DC4C413-4BA0-4249-9A93-B0C08E63D531}" srcId="{99679FC0-7F81-4D77-A2CA-5CE44B2DCE6E}" destId="{7E96165D-D9DC-4544-A4F2-F1500B35F8B4}" srcOrd="0" destOrd="0" parTransId="{A3764732-4C2D-4289-8644-CCBC8EB5937D}" sibTransId="{823CB38A-5BD5-4DE2-AB6F-5BA386FC2547}"/>
    <dgm:cxn modelId="{D2DA8517-5743-4726-8130-2E1D90D6EC0E}" srcId="{6837C2CD-9B6B-4481-BF2D-9EB54F3DB504}" destId="{CB8B3796-E0EA-4A1B-BCCF-81EC3EB7B0FE}" srcOrd="0" destOrd="0" parTransId="{510C1100-A28D-410B-ABE3-D08FD4F77D64}" sibTransId="{92BA4915-C8AA-4C24-AC64-024390960EFF}"/>
    <dgm:cxn modelId="{42BAFD1A-6EF4-4036-B9EC-14769E39B08A}" type="presOf" srcId="{296AAB30-D4FE-4D7C-8BFA-DF205804721A}" destId="{4C3924A4-22C9-474D-A9B5-4A4ABF98EB81}" srcOrd="0" destOrd="1" presId="urn:microsoft.com/office/officeart/2005/8/layout/hList1"/>
    <dgm:cxn modelId="{9BB0DD2A-5311-4809-BE0B-5AB8A641D11F}" type="presOf" srcId="{7E96165D-D9DC-4544-A4F2-F1500B35F8B4}" destId="{D55FDAC6-931A-4C1A-8440-B93A14DDC2B7}" srcOrd="0" destOrd="0" presId="urn:microsoft.com/office/officeart/2005/8/layout/hList1"/>
    <dgm:cxn modelId="{5BFD8938-519E-456C-A422-B8705ED7F10D}" srcId="{99679FC0-7F81-4D77-A2CA-5CE44B2DCE6E}" destId="{46781DCA-573B-4725-B3A7-0449774297E1}" srcOrd="1" destOrd="0" parTransId="{77889A39-32B3-47D5-99B8-55F45AF9ADC5}" sibTransId="{18959EBE-BD43-4788-B3A0-DD7BD50DF401}"/>
    <dgm:cxn modelId="{7CC69D62-5032-4E49-A858-902345BACCC8}" type="presOf" srcId="{6E3644DE-8192-4E49-851D-31604C6AD9F1}" destId="{45F0071A-7576-4B5D-B027-70D6B8E19E10}" srcOrd="0" destOrd="0" presId="urn:microsoft.com/office/officeart/2005/8/layout/hList1"/>
    <dgm:cxn modelId="{48D13249-9A7A-4B0F-BBD5-3DEF6F646FE4}" type="presOf" srcId="{99679FC0-7F81-4D77-A2CA-5CE44B2DCE6E}" destId="{F8C49FFD-DD43-4165-A1F0-3E132C65CF64}" srcOrd="0" destOrd="0" presId="urn:microsoft.com/office/officeart/2005/8/layout/hList1"/>
    <dgm:cxn modelId="{E1078D4D-8534-4501-A4BF-93DD8D0D7485}" type="presOf" srcId="{6837C2CD-9B6B-4481-BF2D-9EB54F3DB504}" destId="{45F0071A-7576-4B5D-B027-70D6B8E19E10}" srcOrd="0" destOrd="2" presId="urn:microsoft.com/office/officeart/2005/8/layout/hList1"/>
    <dgm:cxn modelId="{24DF1A88-951D-48C4-A595-E454AD4F4F3C}" type="presOf" srcId="{94BB4144-2356-477F-8FB5-B29AA52151DC}" destId="{4C3924A4-22C9-474D-A9B5-4A4ABF98EB81}" srcOrd="0" destOrd="0" presId="urn:microsoft.com/office/officeart/2005/8/layout/hList1"/>
    <dgm:cxn modelId="{A63DBE8C-7145-4FA2-9B16-C9BBB4FD4B79}" type="presOf" srcId="{FC38EB52-F864-4CC6-ADF6-9A0084FF1BFF}" destId="{AF7048DB-08A8-486F-8947-4DBC4D9D6D38}" srcOrd="0" destOrd="1" presId="urn:microsoft.com/office/officeart/2005/8/layout/hList1"/>
    <dgm:cxn modelId="{C50DAE91-E8EB-4D67-85B1-301A4B8D3F3A}" srcId="{6837C2CD-9B6B-4481-BF2D-9EB54F3DB504}" destId="{4AA1F60E-8A1F-4608-BA06-357B26651B1F}" srcOrd="1" destOrd="0" parTransId="{21053778-2320-42D4-BF6A-FC9DCAC75F9C}" sibTransId="{560545D3-78BB-4D65-A486-30F51AE2B807}"/>
    <dgm:cxn modelId="{1068649D-5C83-44D1-A2FA-348F25194275}" type="presOf" srcId="{46781DCA-573B-4725-B3A7-0449774297E1}" destId="{D4516526-CD17-4CEF-96B8-ACC158BC8FC1}" srcOrd="0" destOrd="0" presId="urn:microsoft.com/office/officeart/2005/8/layout/hList1"/>
    <dgm:cxn modelId="{D4A302A7-B7AC-4D41-A4F9-0885996613A7}" srcId="{3127B1FC-1C7C-4E48-A633-F6F6F0986BDF}" destId="{63F89699-555A-4DE8-9452-469E96DF6651}" srcOrd="0" destOrd="0" parTransId="{42B4A812-A953-4EFA-A12A-B9A81E59E68F}" sibTransId="{1AC4FBD6-9A9F-46CE-BE87-B5302C9AB712}"/>
    <dgm:cxn modelId="{47EF50AE-5FE8-497E-B3DF-B2C6E6C299F7}" srcId="{46781DCA-573B-4725-B3A7-0449774297E1}" destId="{6E3644DE-8192-4E49-851D-31604C6AD9F1}" srcOrd="0" destOrd="0" parTransId="{64A5D559-A207-4A53-9273-ADECA3F3EFFE}" sibTransId="{0DF0666C-3441-40A5-988B-3E9CDE41BFA8}"/>
    <dgm:cxn modelId="{A0A730B6-1741-4921-BEB8-3A9F61D2BE43}" type="presOf" srcId="{63F89699-555A-4DE8-9452-469E96DF6651}" destId="{AF7048DB-08A8-486F-8947-4DBC4D9D6D38}" srcOrd="0" destOrd="0" presId="urn:microsoft.com/office/officeart/2005/8/layout/hList1"/>
    <dgm:cxn modelId="{7766E3B8-50A4-4C93-9E88-5BFC70B8F681}" type="presOf" srcId="{B804DB10-167A-439B-8B9F-BD57C08DAEDD}" destId="{4C3924A4-22C9-474D-A9B5-4A4ABF98EB81}" srcOrd="0" destOrd="2" presId="urn:microsoft.com/office/officeart/2005/8/layout/hList1"/>
    <dgm:cxn modelId="{575C81BF-57BF-4529-8EC2-A0D830DF9281}" type="presOf" srcId="{3127B1FC-1C7C-4E48-A633-F6F6F0986BDF}" destId="{60E3B1C7-197A-4EE2-915A-9E23A09089C9}" srcOrd="0" destOrd="0" presId="urn:microsoft.com/office/officeart/2005/8/layout/hList1"/>
    <dgm:cxn modelId="{C9A896C3-D2E9-4C76-B420-B25A26475BD0}" srcId="{3127B1FC-1C7C-4E48-A633-F6F6F0986BDF}" destId="{FC38EB52-F864-4CC6-ADF6-9A0084FF1BFF}" srcOrd="1" destOrd="0" parTransId="{5ADA52C7-4F48-4241-8E9F-65A4A8AC6274}" sibTransId="{47B7B24E-DB66-4EFC-B8E3-ACC17AA266C1}"/>
    <dgm:cxn modelId="{F8B38DC8-0B37-4CAA-9C9B-07DA7119C1B2}" srcId="{7E96165D-D9DC-4544-A4F2-F1500B35F8B4}" destId="{296AAB30-D4FE-4D7C-8BFA-DF205804721A}" srcOrd="1" destOrd="0" parTransId="{FDF0AD78-E124-4569-8282-35F9016FC677}" sibTransId="{B7E9EA9B-827A-4F78-8B6A-1619A08CB161}"/>
    <dgm:cxn modelId="{C47D33D1-3CBC-4DFF-BB6F-166754CDE227}" type="presOf" srcId="{CB8B3796-E0EA-4A1B-BCCF-81EC3EB7B0FE}" destId="{45F0071A-7576-4B5D-B027-70D6B8E19E10}" srcOrd="0" destOrd="3" presId="urn:microsoft.com/office/officeart/2005/8/layout/hList1"/>
    <dgm:cxn modelId="{28D052F1-B6E0-488B-8B2C-5E80F91C3877}" srcId="{7E96165D-D9DC-4544-A4F2-F1500B35F8B4}" destId="{B804DB10-167A-439B-8B9F-BD57C08DAEDD}" srcOrd="2" destOrd="0" parTransId="{B83295F7-B6C0-4EBA-882B-EBC44291B230}" sibTransId="{F41227F6-D5AD-46F0-B167-8851353CEBFA}"/>
    <dgm:cxn modelId="{09BA9BF5-204A-4932-BF2B-31FB73382393}" srcId="{46781DCA-573B-4725-B3A7-0449774297E1}" destId="{55C902BC-8EDB-43E5-BD9C-6C0BF154C819}" srcOrd="1" destOrd="0" parTransId="{98853DB6-B5B0-47A1-96C6-F861D56A44FB}" sibTransId="{2B102B30-64A7-491C-B9E9-DDACD17F29CC}"/>
    <dgm:cxn modelId="{051656FB-8BD6-44D3-8334-4F2E1FDB9C18}" srcId="{99679FC0-7F81-4D77-A2CA-5CE44B2DCE6E}" destId="{3127B1FC-1C7C-4E48-A633-F6F6F0986BDF}" srcOrd="2" destOrd="0" parTransId="{34015204-47E8-4F62-BF98-7DC992CF7AE0}" sibTransId="{88BC55E5-A15D-442B-9A3A-4A96C5157EFE}"/>
    <dgm:cxn modelId="{6308E6FF-EC21-4740-B297-AACFBCBD01E2}" srcId="{46781DCA-573B-4725-B3A7-0449774297E1}" destId="{6837C2CD-9B6B-4481-BF2D-9EB54F3DB504}" srcOrd="2" destOrd="0" parTransId="{FCA9AD26-F320-4900-AFF6-3534CD1D38D1}" sibTransId="{0C2BFB2B-235E-42B7-A9E4-27ED3118F5D6}"/>
    <dgm:cxn modelId="{60FBD72C-F0A4-4451-93D8-CFBCE27ED250}" type="presParOf" srcId="{F8C49FFD-DD43-4165-A1F0-3E132C65CF64}" destId="{03E0E422-65AD-4FE9-A636-A7DFA5FE55CA}" srcOrd="0" destOrd="0" presId="urn:microsoft.com/office/officeart/2005/8/layout/hList1"/>
    <dgm:cxn modelId="{AD19FA9D-EA22-4F1B-90C8-0A712425E42B}" type="presParOf" srcId="{03E0E422-65AD-4FE9-A636-A7DFA5FE55CA}" destId="{D55FDAC6-931A-4C1A-8440-B93A14DDC2B7}" srcOrd="0" destOrd="0" presId="urn:microsoft.com/office/officeart/2005/8/layout/hList1"/>
    <dgm:cxn modelId="{B473A201-9D80-43B2-9246-5A5E0A25F3BD}" type="presParOf" srcId="{03E0E422-65AD-4FE9-A636-A7DFA5FE55CA}" destId="{4C3924A4-22C9-474D-A9B5-4A4ABF98EB81}" srcOrd="1" destOrd="0" presId="urn:microsoft.com/office/officeart/2005/8/layout/hList1"/>
    <dgm:cxn modelId="{2DBEFF7A-EB49-4035-B7DC-737B64720F05}" type="presParOf" srcId="{F8C49FFD-DD43-4165-A1F0-3E132C65CF64}" destId="{D27C4704-18E0-465E-ABB8-B29A9B77742B}" srcOrd="1" destOrd="0" presId="urn:microsoft.com/office/officeart/2005/8/layout/hList1"/>
    <dgm:cxn modelId="{05CC6E16-DBEF-4EF1-BD35-6B9449EDDE70}" type="presParOf" srcId="{F8C49FFD-DD43-4165-A1F0-3E132C65CF64}" destId="{A971A785-F333-4E4A-B9DA-E85FCCB7BCCF}" srcOrd="2" destOrd="0" presId="urn:microsoft.com/office/officeart/2005/8/layout/hList1"/>
    <dgm:cxn modelId="{56700220-65F8-449E-960E-77187E49637D}" type="presParOf" srcId="{A971A785-F333-4E4A-B9DA-E85FCCB7BCCF}" destId="{D4516526-CD17-4CEF-96B8-ACC158BC8FC1}" srcOrd="0" destOrd="0" presId="urn:microsoft.com/office/officeart/2005/8/layout/hList1"/>
    <dgm:cxn modelId="{981C087C-0787-4F0C-905C-86CFE658FD08}" type="presParOf" srcId="{A971A785-F333-4E4A-B9DA-E85FCCB7BCCF}" destId="{45F0071A-7576-4B5D-B027-70D6B8E19E10}" srcOrd="1" destOrd="0" presId="urn:microsoft.com/office/officeart/2005/8/layout/hList1"/>
    <dgm:cxn modelId="{3D1700B3-B7D0-44E0-B89E-480141AF282D}" type="presParOf" srcId="{F8C49FFD-DD43-4165-A1F0-3E132C65CF64}" destId="{4586174E-B9D3-4093-82AC-2910D22FA20B}" srcOrd="3" destOrd="0" presId="urn:microsoft.com/office/officeart/2005/8/layout/hList1"/>
    <dgm:cxn modelId="{EFB64E16-B326-44A9-BD35-955D2B8F3652}" type="presParOf" srcId="{F8C49FFD-DD43-4165-A1F0-3E132C65CF64}" destId="{B8FD73AC-ABFD-4677-BC14-BA91F921E326}" srcOrd="4" destOrd="0" presId="urn:microsoft.com/office/officeart/2005/8/layout/hList1"/>
    <dgm:cxn modelId="{370799F8-A6DE-4D28-8A02-C63CC1AB66C1}" type="presParOf" srcId="{B8FD73AC-ABFD-4677-BC14-BA91F921E326}" destId="{60E3B1C7-197A-4EE2-915A-9E23A09089C9}" srcOrd="0" destOrd="0" presId="urn:microsoft.com/office/officeart/2005/8/layout/hList1"/>
    <dgm:cxn modelId="{E262F12B-38AA-4A44-B0EB-11E880704422}" type="presParOf" srcId="{B8FD73AC-ABFD-4677-BC14-BA91F921E326}" destId="{AF7048DB-08A8-486F-8947-4DBC4D9D6D3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9679FC0-7F81-4D77-A2CA-5CE44B2DCE6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96165D-D9DC-4544-A4F2-F1500B35F8B4}">
      <dgm:prSet/>
      <dgm:spPr/>
      <dgm:t>
        <a:bodyPr/>
        <a:lstStyle/>
        <a:p>
          <a:r>
            <a:rPr lang="en-US"/>
            <a:t>Not recommended in most cases</a:t>
          </a:r>
        </a:p>
      </dgm:t>
    </dgm:pt>
    <dgm:pt modelId="{A3764732-4C2D-4289-8644-CCBC8EB5937D}" type="parTrans" cxnId="{3DC4C413-4BA0-4249-9A93-B0C08E63D531}">
      <dgm:prSet/>
      <dgm:spPr/>
      <dgm:t>
        <a:bodyPr/>
        <a:lstStyle/>
        <a:p>
          <a:endParaRPr lang="en-US"/>
        </a:p>
      </dgm:t>
    </dgm:pt>
    <dgm:pt modelId="{823CB38A-5BD5-4DE2-AB6F-5BA386FC2547}" type="sibTrans" cxnId="{3DC4C413-4BA0-4249-9A93-B0C08E63D531}">
      <dgm:prSet/>
      <dgm:spPr/>
      <dgm:t>
        <a:bodyPr/>
        <a:lstStyle/>
        <a:p>
          <a:endParaRPr lang="en-US"/>
        </a:p>
      </dgm:t>
    </dgm:pt>
    <dgm:pt modelId="{22C1368A-64F8-4309-9852-2D01B553A628}">
      <dgm:prSet/>
      <dgm:spPr/>
      <dgm:t>
        <a:bodyPr/>
        <a:lstStyle/>
        <a:p>
          <a:r>
            <a:rPr lang="en-US"/>
            <a:t>Offline access but requires program to be downloaded</a:t>
          </a:r>
        </a:p>
      </dgm:t>
    </dgm:pt>
    <dgm:pt modelId="{516002A9-36F0-41D4-A80D-FC6F5A7EF6C5}" type="parTrans" cxnId="{74BEE21E-B1E5-4530-848C-50280D995D43}">
      <dgm:prSet/>
      <dgm:spPr/>
      <dgm:t>
        <a:bodyPr/>
        <a:lstStyle/>
        <a:p>
          <a:endParaRPr lang="en-US"/>
        </a:p>
      </dgm:t>
    </dgm:pt>
    <dgm:pt modelId="{C2BC7E0B-B473-4347-BC0A-5439E4EB67C1}" type="sibTrans" cxnId="{74BEE21E-B1E5-4530-848C-50280D995D43}">
      <dgm:prSet/>
      <dgm:spPr/>
      <dgm:t>
        <a:bodyPr/>
        <a:lstStyle/>
        <a:p>
          <a:endParaRPr lang="en-US"/>
        </a:p>
      </dgm:t>
    </dgm:pt>
    <dgm:pt modelId="{42BF90C8-7879-4EF0-A4B3-D692B14FC3A0}">
      <dgm:prSet/>
      <dgm:spPr/>
      <dgm:t>
        <a:bodyPr/>
        <a:lstStyle/>
        <a:p>
          <a:r>
            <a:rPr lang="en-US"/>
            <a:t>Data is packaged with the workbook, so there’s effectively no security:</a:t>
          </a:r>
        </a:p>
      </dgm:t>
    </dgm:pt>
    <dgm:pt modelId="{6D65F381-D678-4500-8898-3DAE2EF00B56}" type="parTrans" cxnId="{D90AD61F-C37B-4E99-9E7E-4603B22C515E}">
      <dgm:prSet/>
      <dgm:spPr/>
      <dgm:t>
        <a:bodyPr/>
        <a:lstStyle/>
        <a:p>
          <a:endParaRPr lang="en-US"/>
        </a:p>
      </dgm:t>
    </dgm:pt>
    <dgm:pt modelId="{A81649D1-81EB-43BC-BA1D-2CEFBF1B204C}" type="sibTrans" cxnId="{D90AD61F-C37B-4E99-9E7E-4603B22C515E}">
      <dgm:prSet/>
      <dgm:spPr/>
      <dgm:t>
        <a:bodyPr/>
        <a:lstStyle/>
        <a:p>
          <a:endParaRPr lang="en-US"/>
        </a:p>
      </dgm:t>
    </dgm:pt>
    <dgm:pt modelId="{5F6AC5CE-3414-4B03-B681-EA8F456EDA8D}">
      <dgm:prSet/>
      <dgm:spPr/>
      <dgm:t>
        <a:bodyPr/>
        <a:lstStyle/>
        <a:p>
          <a:r>
            <a:rPr lang="en-US"/>
            <a:t>If a user has a Tableau Desktop license, they can get to the most granular level</a:t>
          </a:r>
        </a:p>
      </dgm:t>
    </dgm:pt>
    <dgm:pt modelId="{88DA6ECE-3931-4373-9268-8814CE033C79}" type="parTrans" cxnId="{4DFDBD1C-78FB-4146-8A1D-688650F354D0}">
      <dgm:prSet/>
      <dgm:spPr/>
      <dgm:t>
        <a:bodyPr/>
        <a:lstStyle/>
        <a:p>
          <a:endParaRPr lang="en-US"/>
        </a:p>
      </dgm:t>
    </dgm:pt>
    <dgm:pt modelId="{C70332DA-2F2E-4D4E-B385-3CA00A2C8DB4}" type="sibTrans" cxnId="{4DFDBD1C-78FB-4146-8A1D-688650F354D0}">
      <dgm:prSet/>
      <dgm:spPr/>
      <dgm:t>
        <a:bodyPr/>
        <a:lstStyle/>
        <a:p>
          <a:endParaRPr lang="en-US"/>
        </a:p>
      </dgm:t>
    </dgm:pt>
    <dgm:pt modelId="{7E249D71-2794-4D93-95CD-9D4C22509E8F}">
      <dgm:prSet/>
      <dgm:spPr/>
      <dgm:t>
        <a:bodyPr/>
        <a:lstStyle/>
        <a:p>
          <a:r>
            <a:rPr lang="en-US"/>
            <a:t>And they can share that data with ANYONE</a:t>
          </a:r>
        </a:p>
      </dgm:t>
    </dgm:pt>
    <dgm:pt modelId="{48EC4D70-D44C-4AE8-A0A3-4B5A7E609C63}" type="parTrans" cxnId="{81674FA0-C08A-478C-85CD-FA534B4430A8}">
      <dgm:prSet/>
      <dgm:spPr/>
      <dgm:t>
        <a:bodyPr/>
        <a:lstStyle/>
        <a:p>
          <a:endParaRPr lang="en-US"/>
        </a:p>
      </dgm:t>
    </dgm:pt>
    <dgm:pt modelId="{B2430AAE-33D5-4F03-A265-9C348E0020EF}" type="sibTrans" cxnId="{81674FA0-C08A-478C-85CD-FA534B4430A8}">
      <dgm:prSet/>
      <dgm:spPr/>
      <dgm:t>
        <a:bodyPr/>
        <a:lstStyle/>
        <a:p>
          <a:endParaRPr lang="en-US"/>
        </a:p>
      </dgm:t>
    </dgm:pt>
    <dgm:pt modelId="{D6BD83FC-B59B-4F60-84AD-2C3CA4293EB1}">
      <dgm:prSet/>
      <dgm:spPr/>
      <dgm:t>
        <a:bodyPr/>
        <a:lstStyle/>
        <a:p>
          <a:r>
            <a:rPr lang="en-US"/>
            <a:t>Manual sharing – if you make changes, you have to share the updated version with everyone you sent the original workbook</a:t>
          </a:r>
        </a:p>
      </dgm:t>
    </dgm:pt>
    <dgm:pt modelId="{EFC0191B-38AE-4762-8280-515027C52BEB}" type="parTrans" cxnId="{BEC1FDC9-015B-4E19-AD67-1758EFCBB5D4}">
      <dgm:prSet/>
      <dgm:spPr/>
      <dgm:t>
        <a:bodyPr/>
        <a:lstStyle/>
        <a:p>
          <a:endParaRPr lang="en-US"/>
        </a:p>
      </dgm:t>
    </dgm:pt>
    <dgm:pt modelId="{AE8C1261-AA18-4CAE-93F2-38EE545A9BDD}" type="sibTrans" cxnId="{BEC1FDC9-015B-4E19-AD67-1758EFCBB5D4}">
      <dgm:prSet/>
      <dgm:spPr/>
      <dgm:t>
        <a:bodyPr/>
        <a:lstStyle/>
        <a:p>
          <a:endParaRPr lang="en-US"/>
        </a:p>
      </dgm:t>
    </dgm:pt>
    <dgm:pt modelId="{F8C49FFD-DD43-4165-A1F0-3E132C65CF64}" type="pres">
      <dgm:prSet presAssocID="{99679FC0-7F81-4D77-A2CA-5CE44B2DCE6E}" presName="Name0" presStyleCnt="0">
        <dgm:presLayoutVars>
          <dgm:dir/>
          <dgm:animLvl val="lvl"/>
          <dgm:resizeHandles val="exact"/>
        </dgm:presLayoutVars>
      </dgm:prSet>
      <dgm:spPr/>
    </dgm:pt>
    <dgm:pt modelId="{03E0E422-65AD-4FE9-A636-A7DFA5FE55CA}" type="pres">
      <dgm:prSet presAssocID="{7E96165D-D9DC-4544-A4F2-F1500B35F8B4}" presName="composite" presStyleCnt="0"/>
      <dgm:spPr/>
    </dgm:pt>
    <dgm:pt modelId="{D55FDAC6-931A-4C1A-8440-B93A14DDC2B7}" type="pres">
      <dgm:prSet presAssocID="{7E96165D-D9DC-4544-A4F2-F1500B35F8B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3924A4-22C9-474D-A9B5-4A4ABF98EB81}" type="pres">
      <dgm:prSet presAssocID="{7E96165D-D9DC-4544-A4F2-F1500B35F8B4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3DC4C413-4BA0-4249-9A93-B0C08E63D531}" srcId="{99679FC0-7F81-4D77-A2CA-5CE44B2DCE6E}" destId="{7E96165D-D9DC-4544-A4F2-F1500B35F8B4}" srcOrd="0" destOrd="0" parTransId="{A3764732-4C2D-4289-8644-CCBC8EB5937D}" sibTransId="{823CB38A-5BD5-4DE2-AB6F-5BA386FC2547}"/>
    <dgm:cxn modelId="{4DFDBD1C-78FB-4146-8A1D-688650F354D0}" srcId="{42BF90C8-7879-4EF0-A4B3-D692B14FC3A0}" destId="{5F6AC5CE-3414-4B03-B681-EA8F456EDA8D}" srcOrd="0" destOrd="0" parTransId="{88DA6ECE-3931-4373-9268-8814CE033C79}" sibTransId="{C70332DA-2F2E-4D4E-B385-3CA00A2C8DB4}"/>
    <dgm:cxn modelId="{74BEE21E-B1E5-4530-848C-50280D995D43}" srcId="{7E96165D-D9DC-4544-A4F2-F1500B35F8B4}" destId="{22C1368A-64F8-4309-9852-2D01B553A628}" srcOrd="0" destOrd="0" parTransId="{516002A9-36F0-41D4-A80D-FC6F5A7EF6C5}" sibTransId="{C2BC7E0B-B473-4347-BC0A-5439E4EB67C1}"/>
    <dgm:cxn modelId="{D90AD61F-C37B-4E99-9E7E-4603B22C515E}" srcId="{7E96165D-D9DC-4544-A4F2-F1500B35F8B4}" destId="{42BF90C8-7879-4EF0-A4B3-D692B14FC3A0}" srcOrd="1" destOrd="0" parTransId="{6D65F381-D678-4500-8898-3DAE2EF00B56}" sibTransId="{A81649D1-81EB-43BC-BA1D-2CEFBF1B204C}"/>
    <dgm:cxn modelId="{9BB0DD2A-5311-4809-BE0B-5AB8A641D11F}" type="presOf" srcId="{7E96165D-D9DC-4544-A4F2-F1500B35F8B4}" destId="{D55FDAC6-931A-4C1A-8440-B93A14DDC2B7}" srcOrd="0" destOrd="0" presId="urn:microsoft.com/office/officeart/2005/8/layout/hList1"/>
    <dgm:cxn modelId="{6CF98138-4946-4524-A111-B5D6F43A2C14}" type="presOf" srcId="{5F6AC5CE-3414-4B03-B681-EA8F456EDA8D}" destId="{4C3924A4-22C9-474D-A9B5-4A4ABF98EB81}" srcOrd="0" destOrd="2" presId="urn:microsoft.com/office/officeart/2005/8/layout/hList1"/>
    <dgm:cxn modelId="{F8E3A444-7182-4DC8-96EA-32C152180421}" type="presOf" srcId="{42BF90C8-7879-4EF0-A4B3-D692B14FC3A0}" destId="{4C3924A4-22C9-474D-A9B5-4A4ABF98EB81}" srcOrd="0" destOrd="1" presId="urn:microsoft.com/office/officeart/2005/8/layout/hList1"/>
    <dgm:cxn modelId="{48D13249-9A7A-4B0F-BBD5-3DEF6F646FE4}" type="presOf" srcId="{99679FC0-7F81-4D77-A2CA-5CE44B2DCE6E}" destId="{F8C49FFD-DD43-4165-A1F0-3E132C65CF64}" srcOrd="0" destOrd="0" presId="urn:microsoft.com/office/officeart/2005/8/layout/hList1"/>
    <dgm:cxn modelId="{FD9F015A-9F73-4A86-BB0C-50E57EDBD226}" type="presOf" srcId="{22C1368A-64F8-4309-9852-2D01B553A628}" destId="{4C3924A4-22C9-474D-A9B5-4A4ABF98EB81}" srcOrd="0" destOrd="0" presId="urn:microsoft.com/office/officeart/2005/8/layout/hList1"/>
    <dgm:cxn modelId="{59380B8B-BD09-41E5-8862-47EB374A211B}" type="presOf" srcId="{7E249D71-2794-4D93-95CD-9D4C22509E8F}" destId="{4C3924A4-22C9-474D-A9B5-4A4ABF98EB81}" srcOrd="0" destOrd="3" presId="urn:microsoft.com/office/officeart/2005/8/layout/hList1"/>
    <dgm:cxn modelId="{81674FA0-C08A-478C-85CD-FA534B4430A8}" srcId="{42BF90C8-7879-4EF0-A4B3-D692B14FC3A0}" destId="{7E249D71-2794-4D93-95CD-9D4C22509E8F}" srcOrd="1" destOrd="0" parTransId="{48EC4D70-D44C-4AE8-A0A3-4B5A7E609C63}" sibTransId="{B2430AAE-33D5-4F03-A265-9C348E0020EF}"/>
    <dgm:cxn modelId="{4CD95AAD-A6A8-4F9C-AF49-F2A8BD6A707D}" type="presOf" srcId="{D6BD83FC-B59B-4F60-84AD-2C3CA4293EB1}" destId="{4C3924A4-22C9-474D-A9B5-4A4ABF98EB81}" srcOrd="0" destOrd="4" presId="urn:microsoft.com/office/officeart/2005/8/layout/hList1"/>
    <dgm:cxn modelId="{BEC1FDC9-015B-4E19-AD67-1758EFCBB5D4}" srcId="{7E96165D-D9DC-4544-A4F2-F1500B35F8B4}" destId="{D6BD83FC-B59B-4F60-84AD-2C3CA4293EB1}" srcOrd="2" destOrd="0" parTransId="{EFC0191B-38AE-4762-8280-515027C52BEB}" sibTransId="{AE8C1261-AA18-4CAE-93F2-38EE545A9BDD}"/>
    <dgm:cxn modelId="{60FBD72C-F0A4-4451-93D8-CFBCE27ED250}" type="presParOf" srcId="{F8C49FFD-DD43-4165-A1F0-3E132C65CF64}" destId="{03E0E422-65AD-4FE9-A636-A7DFA5FE55CA}" srcOrd="0" destOrd="0" presId="urn:microsoft.com/office/officeart/2005/8/layout/hList1"/>
    <dgm:cxn modelId="{AD19FA9D-EA22-4F1B-90C8-0A712425E42B}" type="presParOf" srcId="{03E0E422-65AD-4FE9-A636-A7DFA5FE55CA}" destId="{D55FDAC6-931A-4C1A-8440-B93A14DDC2B7}" srcOrd="0" destOrd="0" presId="urn:microsoft.com/office/officeart/2005/8/layout/hList1"/>
    <dgm:cxn modelId="{B473A201-9D80-43B2-9246-5A5E0A25F3BD}" type="presParOf" srcId="{03E0E422-65AD-4FE9-A636-A7DFA5FE55CA}" destId="{4C3924A4-22C9-474D-A9B5-4A4ABF98EB8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9679FC0-7F81-4D77-A2CA-5CE44B2DCE6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96165D-D9DC-4544-A4F2-F1500B35F8B4}">
      <dgm:prSet/>
      <dgm:spPr/>
      <dgm:t>
        <a:bodyPr/>
        <a:lstStyle/>
        <a:p>
          <a:r>
            <a:rPr lang="en-US"/>
            <a:t>Online</a:t>
          </a:r>
        </a:p>
      </dgm:t>
    </dgm:pt>
    <dgm:pt modelId="{A3764732-4C2D-4289-8644-CCBC8EB5937D}" type="parTrans" cxnId="{3DC4C413-4BA0-4249-9A93-B0C08E63D531}">
      <dgm:prSet/>
      <dgm:spPr/>
      <dgm:t>
        <a:bodyPr/>
        <a:lstStyle/>
        <a:p>
          <a:endParaRPr lang="en-US"/>
        </a:p>
      </dgm:t>
    </dgm:pt>
    <dgm:pt modelId="{823CB38A-5BD5-4DE2-AB6F-5BA386FC2547}" type="sibTrans" cxnId="{3DC4C413-4BA0-4249-9A93-B0C08E63D531}">
      <dgm:prSet/>
      <dgm:spPr/>
      <dgm:t>
        <a:bodyPr/>
        <a:lstStyle/>
        <a:p>
          <a:endParaRPr lang="en-US"/>
        </a:p>
      </dgm:t>
    </dgm:pt>
    <dgm:pt modelId="{86E2B78B-1905-4A30-889F-6791539ED39A}">
      <dgm:prSet/>
      <dgm:spPr/>
      <dgm:t>
        <a:bodyPr/>
        <a:lstStyle/>
        <a:p>
          <a:r>
            <a:rPr lang="en-US"/>
            <a:t>Like Tableau Server</a:t>
          </a:r>
        </a:p>
      </dgm:t>
    </dgm:pt>
    <dgm:pt modelId="{ABFE978A-F191-46E4-AD72-0004CBDC6FFA}" type="parTrans" cxnId="{A47014AF-D89C-4C59-93E4-6EECE1742B87}">
      <dgm:prSet/>
      <dgm:spPr/>
      <dgm:t>
        <a:bodyPr/>
        <a:lstStyle/>
        <a:p>
          <a:endParaRPr lang="en-US"/>
        </a:p>
      </dgm:t>
    </dgm:pt>
    <dgm:pt modelId="{522E5A6D-0DBC-4638-9140-7DC37369437D}" type="sibTrans" cxnId="{A47014AF-D89C-4C59-93E4-6EECE1742B87}">
      <dgm:prSet/>
      <dgm:spPr/>
      <dgm:t>
        <a:bodyPr/>
        <a:lstStyle/>
        <a:p>
          <a:endParaRPr lang="en-US"/>
        </a:p>
      </dgm:t>
    </dgm:pt>
    <dgm:pt modelId="{9CC29EE9-6ABB-4222-82EA-988BF15DB39B}">
      <dgm:prSet/>
      <dgm:spPr/>
      <dgm:t>
        <a:bodyPr/>
        <a:lstStyle/>
        <a:p>
          <a:r>
            <a:rPr lang="en-US"/>
            <a:t>Can limit ability to download workbook or data, if connected to MIT Tableau Desktop license</a:t>
          </a:r>
        </a:p>
      </dgm:t>
    </dgm:pt>
    <dgm:pt modelId="{AB93BEDD-DF0F-416B-8622-15C90C9C4753}" type="parTrans" cxnId="{89280DDC-481E-4BC1-938F-F0BE26379B4F}">
      <dgm:prSet/>
      <dgm:spPr/>
      <dgm:t>
        <a:bodyPr/>
        <a:lstStyle/>
        <a:p>
          <a:endParaRPr lang="en-US"/>
        </a:p>
      </dgm:t>
    </dgm:pt>
    <dgm:pt modelId="{1A031027-2BA3-4586-9440-F828427A123D}" type="sibTrans" cxnId="{89280DDC-481E-4BC1-938F-F0BE26379B4F}">
      <dgm:prSet/>
      <dgm:spPr/>
      <dgm:t>
        <a:bodyPr/>
        <a:lstStyle/>
        <a:p>
          <a:endParaRPr lang="en-US"/>
        </a:p>
      </dgm:t>
    </dgm:pt>
    <dgm:pt modelId="{08B02944-6EFA-4878-9F45-5B225F7729C2}">
      <dgm:prSet/>
      <dgm:spPr/>
      <dgm:t>
        <a:bodyPr/>
        <a:lstStyle/>
        <a:p>
          <a:r>
            <a:rPr lang="en-US"/>
            <a:t>Takeaways</a:t>
          </a:r>
        </a:p>
      </dgm:t>
    </dgm:pt>
    <dgm:pt modelId="{0CAB490D-B846-465A-926B-37AB32278EAF}" type="parTrans" cxnId="{273DF129-78B1-4ACD-AD93-46B5061A62BF}">
      <dgm:prSet/>
      <dgm:spPr/>
      <dgm:t>
        <a:bodyPr/>
        <a:lstStyle/>
        <a:p>
          <a:endParaRPr lang="en-US"/>
        </a:p>
      </dgm:t>
    </dgm:pt>
    <dgm:pt modelId="{6CF29D15-C1B4-46F2-94A7-44F45148324B}" type="sibTrans" cxnId="{273DF129-78B1-4ACD-AD93-46B5061A62BF}">
      <dgm:prSet/>
      <dgm:spPr/>
      <dgm:t>
        <a:bodyPr/>
        <a:lstStyle/>
        <a:p>
          <a:endParaRPr lang="en-US"/>
        </a:p>
      </dgm:t>
    </dgm:pt>
    <dgm:pt modelId="{1C2AD7B4-2000-4B98-9C08-3AC280978632}">
      <dgm:prSet/>
      <dgm:spPr/>
      <dgm:t>
        <a:bodyPr/>
        <a:lstStyle/>
        <a:p>
          <a:r>
            <a:rPr lang="en-US"/>
            <a:t>Generally, avoid using it for anything MIT-related unless your dashboard uses publicly available data (i.e., almost nothing from the MIT Data Warehouse)</a:t>
          </a:r>
        </a:p>
      </dgm:t>
    </dgm:pt>
    <dgm:pt modelId="{5D0F494C-086D-45EE-A0F0-E4D90754866A}" type="parTrans" cxnId="{5D53975D-01DE-423C-A909-16DEB196224D}">
      <dgm:prSet/>
      <dgm:spPr/>
      <dgm:t>
        <a:bodyPr/>
        <a:lstStyle/>
        <a:p>
          <a:endParaRPr lang="en-US"/>
        </a:p>
      </dgm:t>
    </dgm:pt>
    <dgm:pt modelId="{614194DE-F311-4312-B0CA-B1C2267FD00D}" type="sibTrans" cxnId="{5D53975D-01DE-423C-A909-16DEB196224D}">
      <dgm:prSet/>
      <dgm:spPr/>
      <dgm:t>
        <a:bodyPr/>
        <a:lstStyle/>
        <a:p>
          <a:endParaRPr lang="en-US"/>
        </a:p>
      </dgm:t>
    </dgm:pt>
    <dgm:pt modelId="{8CC313D3-7FB4-4B54-8F7D-5982395FF456}">
      <dgm:prSet/>
      <dgm:spPr/>
      <dgm:t>
        <a:bodyPr/>
        <a:lstStyle/>
        <a:p>
          <a:r>
            <a:rPr lang="en-US"/>
            <a:t>Contains lots of examples to use for inspiration and learning</a:t>
          </a:r>
        </a:p>
      </dgm:t>
    </dgm:pt>
    <dgm:pt modelId="{56793C1B-0BAF-46D4-A10B-94E8A423AD38}" type="parTrans" cxnId="{4A408974-DF21-416E-A2B6-1FE06D3BC379}">
      <dgm:prSet/>
      <dgm:spPr/>
      <dgm:t>
        <a:bodyPr/>
        <a:lstStyle/>
        <a:p>
          <a:endParaRPr lang="en-US"/>
        </a:p>
      </dgm:t>
    </dgm:pt>
    <dgm:pt modelId="{B0F8D8C7-6023-43DD-A7D5-F1F89FA3B5D2}" type="sibTrans" cxnId="{4A408974-DF21-416E-A2B6-1FE06D3BC379}">
      <dgm:prSet/>
      <dgm:spPr/>
      <dgm:t>
        <a:bodyPr/>
        <a:lstStyle/>
        <a:p>
          <a:endParaRPr lang="en-US"/>
        </a:p>
      </dgm:t>
    </dgm:pt>
    <dgm:pt modelId="{7057A9A2-C5C3-4891-8B8F-10E107BCAA1A}">
      <dgm:prSet/>
      <dgm:spPr/>
      <dgm:t>
        <a:bodyPr/>
        <a:lstStyle/>
        <a:p>
          <a:r>
            <a:rPr lang="en-US"/>
            <a:t>But it’s open to the world</a:t>
          </a:r>
        </a:p>
      </dgm:t>
    </dgm:pt>
    <dgm:pt modelId="{9B9D5413-6306-4ECD-82E8-F763627E7ED6}" type="parTrans" cxnId="{6246EB15-041D-4AFF-8DD3-10DA7A057DD9}">
      <dgm:prSet/>
      <dgm:spPr/>
    </dgm:pt>
    <dgm:pt modelId="{06BDE0B0-9EE0-46F8-8E20-550FBEDE503B}" type="sibTrans" cxnId="{6246EB15-041D-4AFF-8DD3-10DA7A057DD9}">
      <dgm:prSet/>
      <dgm:spPr/>
    </dgm:pt>
    <dgm:pt modelId="{F8C49FFD-DD43-4165-A1F0-3E132C65CF64}" type="pres">
      <dgm:prSet presAssocID="{99679FC0-7F81-4D77-A2CA-5CE44B2DCE6E}" presName="Name0" presStyleCnt="0">
        <dgm:presLayoutVars>
          <dgm:dir/>
          <dgm:animLvl val="lvl"/>
          <dgm:resizeHandles val="exact"/>
        </dgm:presLayoutVars>
      </dgm:prSet>
      <dgm:spPr/>
    </dgm:pt>
    <dgm:pt modelId="{03E0E422-65AD-4FE9-A636-A7DFA5FE55CA}" type="pres">
      <dgm:prSet presAssocID="{7E96165D-D9DC-4544-A4F2-F1500B35F8B4}" presName="composite" presStyleCnt="0"/>
      <dgm:spPr/>
    </dgm:pt>
    <dgm:pt modelId="{D55FDAC6-931A-4C1A-8440-B93A14DDC2B7}" type="pres">
      <dgm:prSet presAssocID="{7E96165D-D9DC-4544-A4F2-F1500B35F8B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4C3924A4-22C9-474D-A9B5-4A4ABF98EB81}" type="pres">
      <dgm:prSet presAssocID="{7E96165D-D9DC-4544-A4F2-F1500B35F8B4}" presName="desTx" presStyleLbl="alignAccFollowNode1" presStyleIdx="0" presStyleCnt="2">
        <dgm:presLayoutVars>
          <dgm:bulletEnabled val="1"/>
        </dgm:presLayoutVars>
      </dgm:prSet>
      <dgm:spPr/>
    </dgm:pt>
    <dgm:pt modelId="{43599710-FA5F-4CFA-8741-0FCDAE1483A8}" type="pres">
      <dgm:prSet presAssocID="{823CB38A-5BD5-4DE2-AB6F-5BA386FC2547}" presName="space" presStyleCnt="0"/>
      <dgm:spPr/>
    </dgm:pt>
    <dgm:pt modelId="{C07647FC-810A-4FB6-9780-801E9EC14443}" type="pres">
      <dgm:prSet presAssocID="{08B02944-6EFA-4878-9F45-5B225F7729C2}" presName="composite" presStyleCnt="0"/>
      <dgm:spPr/>
    </dgm:pt>
    <dgm:pt modelId="{DD96C8E1-A0E0-4D57-8DAA-67DE3764B656}" type="pres">
      <dgm:prSet presAssocID="{08B02944-6EFA-4878-9F45-5B225F7729C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2E28DCBF-76AF-4B8F-8652-257468A7DFA7}" type="pres">
      <dgm:prSet presAssocID="{08B02944-6EFA-4878-9F45-5B225F7729C2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3DC4C413-4BA0-4249-9A93-B0C08E63D531}" srcId="{99679FC0-7F81-4D77-A2CA-5CE44B2DCE6E}" destId="{7E96165D-D9DC-4544-A4F2-F1500B35F8B4}" srcOrd="0" destOrd="0" parTransId="{A3764732-4C2D-4289-8644-CCBC8EB5937D}" sibTransId="{823CB38A-5BD5-4DE2-AB6F-5BA386FC2547}"/>
    <dgm:cxn modelId="{6246EB15-041D-4AFF-8DD3-10DA7A057DD9}" srcId="{7E96165D-D9DC-4544-A4F2-F1500B35F8B4}" destId="{7057A9A2-C5C3-4891-8B8F-10E107BCAA1A}" srcOrd="1" destOrd="0" parTransId="{9B9D5413-6306-4ECD-82E8-F763627E7ED6}" sibTransId="{06BDE0B0-9EE0-46F8-8E20-550FBEDE503B}"/>
    <dgm:cxn modelId="{273DF129-78B1-4ACD-AD93-46B5061A62BF}" srcId="{99679FC0-7F81-4D77-A2CA-5CE44B2DCE6E}" destId="{08B02944-6EFA-4878-9F45-5B225F7729C2}" srcOrd="1" destOrd="0" parTransId="{0CAB490D-B846-465A-926B-37AB32278EAF}" sibTransId="{6CF29D15-C1B4-46F2-94A7-44F45148324B}"/>
    <dgm:cxn modelId="{9BB0DD2A-5311-4809-BE0B-5AB8A641D11F}" type="presOf" srcId="{7E96165D-D9DC-4544-A4F2-F1500B35F8B4}" destId="{D55FDAC6-931A-4C1A-8440-B93A14DDC2B7}" srcOrd="0" destOrd="0" presId="urn:microsoft.com/office/officeart/2005/8/layout/hList1"/>
    <dgm:cxn modelId="{402E7D3B-71FD-43A1-A869-4646AD0AAF99}" type="presOf" srcId="{9CC29EE9-6ABB-4222-82EA-988BF15DB39B}" destId="{4C3924A4-22C9-474D-A9B5-4A4ABF98EB81}" srcOrd="0" destOrd="2" presId="urn:microsoft.com/office/officeart/2005/8/layout/hList1"/>
    <dgm:cxn modelId="{5D53975D-01DE-423C-A909-16DEB196224D}" srcId="{08B02944-6EFA-4878-9F45-5B225F7729C2}" destId="{1C2AD7B4-2000-4B98-9C08-3AC280978632}" srcOrd="0" destOrd="0" parTransId="{5D0F494C-086D-45EE-A0F0-E4D90754866A}" sibTransId="{614194DE-F311-4312-B0CA-B1C2267FD00D}"/>
    <dgm:cxn modelId="{E4933441-8FE4-4442-9AE1-9C9EDD9546E8}" type="presOf" srcId="{8CC313D3-7FB4-4B54-8F7D-5982395FF456}" destId="{2E28DCBF-76AF-4B8F-8652-257468A7DFA7}" srcOrd="0" destOrd="1" presId="urn:microsoft.com/office/officeart/2005/8/layout/hList1"/>
    <dgm:cxn modelId="{48D13249-9A7A-4B0F-BBD5-3DEF6F646FE4}" type="presOf" srcId="{99679FC0-7F81-4D77-A2CA-5CE44B2DCE6E}" destId="{F8C49FFD-DD43-4165-A1F0-3E132C65CF64}" srcOrd="0" destOrd="0" presId="urn:microsoft.com/office/officeart/2005/8/layout/hList1"/>
    <dgm:cxn modelId="{0626B96A-83DE-4EB5-AE3A-D720156C2002}" type="presOf" srcId="{86E2B78B-1905-4A30-889F-6791539ED39A}" destId="{4C3924A4-22C9-474D-A9B5-4A4ABF98EB81}" srcOrd="0" destOrd="0" presId="urn:microsoft.com/office/officeart/2005/8/layout/hList1"/>
    <dgm:cxn modelId="{9070336C-EF81-497B-BB70-B9E7445C2686}" type="presOf" srcId="{08B02944-6EFA-4878-9F45-5B225F7729C2}" destId="{DD96C8E1-A0E0-4D57-8DAA-67DE3764B656}" srcOrd="0" destOrd="0" presId="urn:microsoft.com/office/officeart/2005/8/layout/hList1"/>
    <dgm:cxn modelId="{4A408974-DF21-416E-A2B6-1FE06D3BC379}" srcId="{08B02944-6EFA-4878-9F45-5B225F7729C2}" destId="{8CC313D3-7FB4-4B54-8F7D-5982395FF456}" srcOrd="1" destOrd="0" parTransId="{56793C1B-0BAF-46D4-A10B-94E8A423AD38}" sibTransId="{B0F8D8C7-6023-43DD-A7D5-F1F89FA3B5D2}"/>
    <dgm:cxn modelId="{9C660F91-1740-4915-ACF9-021A3C474203}" type="presOf" srcId="{7057A9A2-C5C3-4891-8B8F-10E107BCAA1A}" destId="{4C3924A4-22C9-474D-A9B5-4A4ABF98EB81}" srcOrd="0" destOrd="1" presId="urn:microsoft.com/office/officeart/2005/8/layout/hList1"/>
    <dgm:cxn modelId="{1B62C0A7-0C28-4700-BD65-7F1E406A80CB}" type="presOf" srcId="{1C2AD7B4-2000-4B98-9C08-3AC280978632}" destId="{2E28DCBF-76AF-4B8F-8652-257468A7DFA7}" srcOrd="0" destOrd="0" presId="urn:microsoft.com/office/officeart/2005/8/layout/hList1"/>
    <dgm:cxn modelId="{A47014AF-D89C-4C59-93E4-6EECE1742B87}" srcId="{7E96165D-D9DC-4544-A4F2-F1500B35F8B4}" destId="{86E2B78B-1905-4A30-889F-6791539ED39A}" srcOrd="0" destOrd="0" parTransId="{ABFE978A-F191-46E4-AD72-0004CBDC6FFA}" sibTransId="{522E5A6D-0DBC-4638-9140-7DC37369437D}"/>
    <dgm:cxn modelId="{89280DDC-481E-4BC1-938F-F0BE26379B4F}" srcId="{7E96165D-D9DC-4544-A4F2-F1500B35F8B4}" destId="{9CC29EE9-6ABB-4222-82EA-988BF15DB39B}" srcOrd="2" destOrd="0" parTransId="{AB93BEDD-DF0F-416B-8622-15C90C9C4753}" sibTransId="{1A031027-2BA3-4586-9440-F828427A123D}"/>
    <dgm:cxn modelId="{60FBD72C-F0A4-4451-93D8-CFBCE27ED250}" type="presParOf" srcId="{F8C49FFD-DD43-4165-A1F0-3E132C65CF64}" destId="{03E0E422-65AD-4FE9-A636-A7DFA5FE55CA}" srcOrd="0" destOrd="0" presId="urn:microsoft.com/office/officeart/2005/8/layout/hList1"/>
    <dgm:cxn modelId="{AD19FA9D-EA22-4F1B-90C8-0A712425E42B}" type="presParOf" srcId="{03E0E422-65AD-4FE9-A636-A7DFA5FE55CA}" destId="{D55FDAC6-931A-4C1A-8440-B93A14DDC2B7}" srcOrd="0" destOrd="0" presId="urn:microsoft.com/office/officeart/2005/8/layout/hList1"/>
    <dgm:cxn modelId="{B473A201-9D80-43B2-9246-5A5E0A25F3BD}" type="presParOf" srcId="{03E0E422-65AD-4FE9-A636-A7DFA5FE55CA}" destId="{4C3924A4-22C9-474D-A9B5-4A4ABF98EB81}" srcOrd="1" destOrd="0" presId="urn:microsoft.com/office/officeart/2005/8/layout/hList1"/>
    <dgm:cxn modelId="{807F1850-53E4-4120-851E-E968DE34FE47}" type="presParOf" srcId="{F8C49FFD-DD43-4165-A1F0-3E132C65CF64}" destId="{43599710-FA5F-4CFA-8741-0FCDAE1483A8}" srcOrd="1" destOrd="0" presId="urn:microsoft.com/office/officeart/2005/8/layout/hList1"/>
    <dgm:cxn modelId="{39998ABC-306B-4EAF-8150-7F498F689817}" type="presParOf" srcId="{F8C49FFD-DD43-4165-A1F0-3E132C65CF64}" destId="{C07647FC-810A-4FB6-9780-801E9EC14443}" srcOrd="2" destOrd="0" presId="urn:microsoft.com/office/officeart/2005/8/layout/hList1"/>
    <dgm:cxn modelId="{0C95F4E8-7070-4166-8A8E-2C26CAFBB9E3}" type="presParOf" srcId="{C07647FC-810A-4FB6-9780-801E9EC14443}" destId="{DD96C8E1-A0E0-4D57-8DAA-67DE3764B656}" srcOrd="0" destOrd="0" presId="urn:microsoft.com/office/officeart/2005/8/layout/hList1"/>
    <dgm:cxn modelId="{EED4182C-A0FB-4529-AE79-4CD7A215AEB8}" type="presParOf" srcId="{C07647FC-810A-4FB6-9780-801E9EC14443}" destId="{2E28DCBF-76AF-4B8F-8652-257468A7DFA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9679FC0-7F81-4D77-A2CA-5CE44B2DCE6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96165D-D9DC-4544-A4F2-F1500B35F8B4}">
      <dgm:prSet/>
      <dgm:spPr/>
      <dgm:t>
        <a:bodyPr/>
        <a:lstStyle/>
        <a:p>
          <a:r>
            <a:rPr lang="en-US"/>
            <a:t>Build charts, tables, and dashboards</a:t>
          </a:r>
        </a:p>
      </dgm:t>
    </dgm:pt>
    <dgm:pt modelId="{A3764732-4C2D-4289-8644-CCBC8EB5937D}" type="parTrans" cxnId="{3DC4C413-4BA0-4249-9A93-B0C08E63D531}">
      <dgm:prSet/>
      <dgm:spPr/>
      <dgm:t>
        <a:bodyPr/>
        <a:lstStyle/>
        <a:p>
          <a:endParaRPr lang="en-US"/>
        </a:p>
      </dgm:t>
    </dgm:pt>
    <dgm:pt modelId="{823CB38A-5BD5-4DE2-AB6F-5BA386FC2547}" type="sibTrans" cxnId="{3DC4C413-4BA0-4249-9A93-B0C08E63D531}">
      <dgm:prSet/>
      <dgm:spPr/>
      <dgm:t>
        <a:bodyPr/>
        <a:lstStyle/>
        <a:p>
          <a:endParaRPr lang="en-US"/>
        </a:p>
      </dgm:t>
    </dgm:pt>
    <dgm:pt modelId="{6798A2D0-0D92-4992-AF87-5F34B812E370}">
      <dgm:prSet/>
      <dgm:spPr/>
      <dgm:t>
        <a:bodyPr/>
        <a:lstStyle/>
        <a:p>
          <a:r>
            <a:rPr lang="en-US"/>
            <a:t>Add filters, parameters, sets, dynamic tooltips, and other interactivity</a:t>
          </a:r>
        </a:p>
      </dgm:t>
    </dgm:pt>
    <dgm:pt modelId="{33C66831-D5D0-41B4-ADFD-14B6A8FC9511}" type="parTrans" cxnId="{6B404F35-1658-49C7-AB22-14810AA07889}">
      <dgm:prSet/>
      <dgm:spPr/>
      <dgm:t>
        <a:bodyPr/>
        <a:lstStyle/>
        <a:p>
          <a:endParaRPr lang="en-US"/>
        </a:p>
      </dgm:t>
    </dgm:pt>
    <dgm:pt modelId="{6E410563-1976-4074-93C0-FFE3B8EE280B}" type="sibTrans" cxnId="{6B404F35-1658-49C7-AB22-14810AA07889}">
      <dgm:prSet/>
      <dgm:spPr/>
      <dgm:t>
        <a:bodyPr/>
        <a:lstStyle/>
        <a:p>
          <a:endParaRPr lang="en-US"/>
        </a:p>
      </dgm:t>
    </dgm:pt>
    <dgm:pt modelId="{9A78FF20-D9D4-4251-916F-01D774327181}" type="pres">
      <dgm:prSet presAssocID="{99679FC0-7F81-4D77-A2CA-5CE44B2DCE6E}" presName="diagram" presStyleCnt="0">
        <dgm:presLayoutVars>
          <dgm:dir/>
          <dgm:resizeHandles val="exact"/>
        </dgm:presLayoutVars>
      </dgm:prSet>
      <dgm:spPr/>
    </dgm:pt>
    <dgm:pt modelId="{2EFA4A79-D1B4-4040-AB34-E90CC9143A33}" type="pres">
      <dgm:prSet presAssocID="{7E96165D-D9DC-4544-A4F2-F1500B35F8B4}" presName="node" presStyleLbl="node1" presStyleIdx="0" presStyleCnt="2">
        <dgm:presLayoutVars>
          <dgm:bulletEnabled val="1"/>
        </dgm:presLayoutVars>
      </dgm:prSet>
      <dgm:spPr/>
    </dgm:pt>
    <dgm:pt modelId="{43C96DF0-BDD4-4272-B590-16713EDE6100}" type="pres">
      <dgm:prSet presAssocID="{823CB38A-5BD5-4DE2-AB6F-5BA386FC2547}" presName="sibTrans" presStyleCnt="0"/>
      <dgm:spPr/>
    </dgm:pt>
    <dgm:pt modelId="{5C4B6F34-C26E-4CEF-AB05-A9737A594B3D}" type="pres">
      <dgm:prSet presAssocID="{6798A2D0-0D92-4992-AF87-5F34B812E370}" presName="node" presStyleLbl="node1" presStyleIdx="1" presStyleCnt="2">
        <dgm:presLayoutVars>
          <dgm:bulletEnabled val="1"/>
        </dgm:presLayoutVars>
      </dgm:prSet>
      <dgm:spPr/>
    </dgm:pt>
  </dgm:ptLst>
  <dgm:cxnLst>
    <dgm:cxn modelId="{3DC4C413-4BA0-4249-9A93-B0C08E63D531}" srcId="{99679FC0-7F81-4D77-A2CA-5CE44B2DCE6E}" destId="{7E96165D-D9DC-4544-A4F2-F1500B35F8B4}" srcOrd="0" destOrd="0" parTransId="{A3764732-4C2D-4289-8644-CCBC8EB5937D}" sibTransId="{823CB38A-5BD5-4DE2-AB6F-5BA386FC2547}"/>
    <dgm:cxn modelId="{DB3B9D1C-E2CC-4C29-9638-C437F61F72C2}" type="presOf" srcId="{7E96165D-D9DC-4544-A4F2-F1500B35F8B4}" destId="{2EFA4A79-D1B4-4040-AB34-E90CC9143A33}" srcOrd="0" destOrd="0" presId="urn:microsoft.com/office/officeart/2005/8/layout/default"/>
    <dgm:cxn modelId="{6B404F35-1658-49C7-AB22-14810AA07889}" srcId="{99679FC0-7F81-4D77-A2CA-5CE44B2DCE6E}" destId="{6798A2D0-0D92-4992-AF87-5F34B812E370}" srcOrd="1" destOrd="0" parTransId="{33C66831-D5D0-41B4-ADFD-14B6A8FC9511}" sibTransId="{6E410563-1976-4074-93C0-FFE3B8EE280B}"/>
    <dgm:cxn modelId="{7E8F4593-D07C-475B-B715-354CC031F4D0}" type="presOf" srcId="{99679FC0-7F81-4D77-A2CA-5CE44B2DCE6E}" destId="{9A78FF20-D9D4-4251-916F-01D774327181}" srcOrd="0" destOrd="0" presId="urn:microsoft.com/office/officeart/2005/8/layout/default"/>
    <dgm:cxn modelId="{F94CCED0-CEE5-49F1-BF0D-112200734869}" type="presOf" srcId="{6798A2D0-0D92-4992-AF87-5F34B812E370}" destId="{5C4B6F34-C26E-4CEF-AB05-A9737A594B3D}" srcOrd="0" destOrd="0" presId="urn:microsoft.com/office/officeart/2005/8/layout/default"/>
    <dgm:cxn modelId="{FB6B6B84-9B69-4203-84E1-0B103B0E7C75}" type="presParOf" srcId="{9A78FF20-D9D4-4251-916F-01D774327181}" destId="{2EFA4A79-D1B4-4040-AB34-E90CC9143A33}" srcOrd="0" destOrd="0" presId="urn:microsoft.com/office/officeart/2005/8/layout/default"/>
    <dgm:cxn modelId="{B3A5D50E-BDB3-42E8-8B2E-FA7037D815E6}" type="presParOf" srcId="{9A78FF20-D9D4-4251-916F-01D774327181}" destId="{43C96DF0-BDD4-4272-B590-16713EDE6100}" srcOrd="1" destOrd="0" presId="urn:microsoft.com/office/officeart/2005/8/layout/default"/>
    <dgm:cxn modelId="{AFC61499-B44D-4D88-A12E-CEF6B53844B7}" type="presParOf" srcId="{9A78FF20-D9D4-4251-916F-01D774327181}" destId="{5C4B6F34-C26E-4CEF-AB05-A9737A594B3D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9679FC0-7F81-4D77-A2CA-5CE44B2DCE6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96165D-D9DC-4544-A4F2-F1500B35F8B4}">
      <dgm:prSet/>
      <dgm:spPr/>
      <dgm:t>
        <a:bodyPr/>
        <a:lstStyle/>
        <a:p>
          <a:r>
            <a:rPr lang="en-US"/>
            <a:t>Join or union data</a:t>
          </a:r>
        </a:p>
      </dgm:t>
    </dgm:pt>
    <dgm:pt modelId="{A3764732-4C2D-4289-8644-CCBC8EB5937D}" type="parTrans" cxnId="{3DC4C413-4BA0-4249-9A93-B0C08E63D531}">
      <dgm:prSet/>
      <dgm:spPr/>
      <dgm:t>
        <a:bodyPr/>
        <a:lstStyle/>
        <a:p>
          <a:endParaRPr lang="en-US"/>
        </a:p>
      </dgm:t>
    </dgm:pt>
    <dgm:pt modelId="{823CB38A-5BD5-4DE2-AB6F-5BA386FC2547}" type="sibTrans" cxnId="{3DC4C413-4BA0-4249-9A93-B0C08E63D531}">
      <dgm:prSet/>
      <dgm:spPr/>
      <dgm:t>
        <a:bodyPr/>
        <a:lstStyle/>
        <a:p>
          <a:endParaRPr lang="en-US"/>
        </a:p>
      </dgm:t>
    </dgm:pt>
    <dgm:pt modelId="{D98D5A03-862D-421A-AAFE-93CE9629434E}">
      <dgm:prSet/>
      <dgm:spPr/>
      <dgm:t>
        <a:bodyPr/>
        <a:lstStyle/>
        <a:p>
          <a:r>
            <a:rPr lang="en-US"/>
            <a:t>Combine DW data with other sources (Excel/CSV/text files, spatial data, other databases, etc.)</a:t>
          </a:r>
        </a:p>
      </dgm:t>
    </dgm:pt>
    <dgm:pt modelId="{A1812532-686F-4DD9-A4B5-B8DF7B1A49C0}" type="parTrans" cxnId="{8018C244-014C-4F9A-AB92-6F657AB36A79}">
      <dgm:prSet/>
      <dgm:spPr/>
      <dgm:t>
        <a:bodyPr/>
        <a:lstStyle/>
        <a:p>
          <a:endParaRPr lang="en-US"/>
        </a:p>
      </dgm:t>
    </dgm:pt>
    <dgm:pt modelId="{43BA955B-DE38-4545-8BD8-C478399FE601}" type="sibTrans" cxnId="{8018C244-014C-4F9A-AB92-6F657AB36A79}">
      <dgm:prSet/>
      <dgm:spPr/>
      <dgm:t>
        <a:bodyPr/>
        <a:lstStyle/>
        <a:p>
          <a:endParaRPr lang="en-US"/>
        </a:p>
      </dgm:t>
    </dgm:pt>
    <dgm:pt modelId="{FAB44E94-9C69-49B1-93AF-EF50B6AA6E5B}">
      <dgm:prSet/>
      <dgm:spPr/>
      <dgm:t>
        <a:bodyPr/>
        <a:lstStyle/>
        <a:p>
          <a:r>
            <a:rPr lang="en-US"/>
            <a:t>Create calculations to aggregate, group, and more</a:t>
          </a:r>
        </a:p>
      </dgm:t>
    </dgm:pt>
    <dgm:pt modelId="{6E414588-E7DD-4774-AB2F-A0DB20D28D25}" type="parTrans" cxnId="{4F199D00-CC45-4F39-B56A-CAAD762F408E}">
      <dgm:prSet/>
      <dgm:spPr/>
      <dgm:t>
        <a:bodyPr/>
        <a:lstStyle/>
        <a:p>
          <a:endParaRPr lang="en-US"/>
        </a:p>
      </dgm:t>
    </dgm:pt>
    <dgm:pt modelId="{D393F72A-A08C-4CCF-8679-F0FED85026EC}" type="sibTrans" cxnId="{4F199D00-CC45-4F39-B56A-CAAD762F408E}">
      <dgm:prSet/>
      <dgm:spPr/>
      <dgm:t>
        <a:bodyPr/>
        <a:lstStyle/>
        <a:p>
          <a:endParaRPr lang="en-US"/>
        </a:p>
      </dgm:t>
    </dgm:pt>
    <dgm:pt modelId="{DD7571D4-9952-4E19-8C60-0494A2F083C6}">
      <dgm:prSet/>
      <dgm:spPr/>
      <dgm:t>
        <a:bodyPr/>
        <a:lstStyle/>
        <a:p>
          <a:r>
            <a:rPr lang="en-US"/>
            <a:t>Publish data sources to Tableau Server for others to use in building dashboards</a:t>
          </a:r>
        </a:p>
      </dgm:t>
    </dgm:pt>
    <dgm:pt modelId="{4251D096-8EC0-4C9C-A554-89485EBAFC4D}" type="parTrans" cxnId="{17C838E1-B3DA-48C8-BAC9-F76403CED6C7}">
      <dgm:prSet/>
      <dgm:spPr/>
      <dgm:t>
        <a:bodyPr/>
        <a:lstStyle/>
        <a:p>
          <a:endParaRPr lang="en-US"/>
        </a:p>
      </dgm:t>
    </dgm:pt>
    <dgm:pt modelId="{A03C34A1-6620-4CB2-8208-46FE745DD792}" type="sibTrans" cxnId="{17C838E1-B3DA-48C8-BAC9-F76403CED6C7}">
      <dgm:prSet/>
      <dgm:spPr/>
      <dgm:t>
        <a:bodyPr/>
        <a:lstStyle/>
        <a:p>
          <a:endParaRPr lang="en-US"/>
        </a:p>
      </dgm:t>
    </dgm:pt>
    <dgm:pt modelId="{9A78FF20-D9D4-4251-916F-01D774327181}" type="pres">
      <dgm:prSet presAssocID="{99679FC0-7F81-4D77-A2CA-5CE44B2DCE6E}" presName="diagram" presStyleCnt="0">
        <dgm:presLayoutVars>
          <dgm:dir/>
          <dgm:resizeHandles val="exact"/>
        </dgm:presLayoutVars>
      </dgm:prSet>
      <dgm:spPr/>
    </dgm:pt>
    <dgm:pt modelId="{2EFA4A79-D1B4-4040-AB34-E90CC9143A33}" type="pres">
      <dgm:prSet presAssocID="{7E96165D-D9DC-4544-A4F2-F1500B35F8B4}" presName="node" presStyleLbl="node1" presStyleIdx="0" presStyleCnt="4">
        <dgm:presLayoutVars>
          <dgm:bulletEnabled val="1"/>
        </dgm:presLayoutVars>
      </dgm:prSet>
      <dgm:spPr/>
    </dgm:pt>
    <dgm:pt modelId="{43C96DF0-BDD4-4272-B590-16713EDE6100}" type="pres">
      <dgm:prSet presAssocID="{823CB38A-5BD5-4DE2-AB6F-5BA386FC2547}" presName="sibTrans" presStyleCnt="0"/>
      <dgm:spPr/>
    </dgm:pt>
    <dgm:pt modelId="{B42D3B65-BC0A-4DEC-8293-FD8EAEC661A3}" type="pres">
      <dgm:prSet presAssocID="{D98D5A03-862D-421A-AAFE-93CE9629434E}" presName="node" presStyleLbl="node1" presStyleIdx="1" presStyleCnt="4">
        <dgm:presLayoutVars>
          <dgm:bulletEnabled val="1"/>
        </dgm:presLayoutVars>
      </dgm:prSet>
      <dgm:spPr/>
    </dgm:pt>
    <dgm:pt modelId="{0BCCB6DA-2856-4D15-9C5B-5B573D60DDDA}" type="pres">
      <dgm:prSet presAssocID="{43BA955B-DE38-4545-8BD8-C478399FE601}" presName="sibTrans" presStyleCnt="0"/>
      <dgm:spPr/>
    </dgm:pt>
    <dgm:pt modelId="{E9337AFC-B456-4FEF-A07E-94D8F915D39F}" type="pres">
      <dgm:prSet presAssocID="{FAB44E94-9C69-49B1-93AF-EF50B6AA6E5B}" presName="node" presStyleLbl="node1" presStyleIdx="2" presStyleCnt="4">
        <dgm:presLayoutVars>
          <dgm:bulletEnabled val="1"/>
        </dgm:presLayoutVars>
      </dgm:prSet>
      <dgm:spPr/>
    </dgm:pt>
    <dgm:pt modelId="{E532B9B1-958E-450C-BA3B-5AECE30375EC}" type="pres">
      <dgm:prSet presAssocID="{D393F72A-A08C-4CCF-8679-F0FED85026EC}" presName="sibTrans" presStyleCnt="0"/>
      <dgm:spPr/>
    </dgm:pt>
    <dgm:pt modelId="{C03AEF16-D174-497C-9E40-EF29E59D19EC}" type="pres">
      <dgm:prSet presAssocID="{DD7571D4-9952-4E19-8C60-0494A2F083C6}" presName="node" presStyleLbl="node1" presStyleIdx="3" presStyleCnt="4">
        <dgm:presLayoutVars>
          <dgm:bulletEnabled val="1"/>
        </dgm:presLayoutVars>
      </dgm:prSet>
      <dgm:spPr/>
    </dgm:pt>
  </dgm:ptLst>
  <dgm:cxnLst>
    <dgm:cxn modelId="{4F199D00-CC45-4F39-B56A-CAAD762F408E}" srcId="{99679FC0-7F81-4D77-A2CA-5CE44B2DCE6E}" destId="{FAB44E94-9C69-49B1-93AF-EF50B6AA6E5B}" srcOrd="2" destOrd="0" parTransId="{6E414588-E7DD-4774-AB2F-A0DB20D28D25}" sibTransId="{D393F72A-A08C-4CCF-8679-F0FED85026EC}"/>
    <dgm:cxn modelId="{3DC4C413-4BA0-4249-9A93-B0C08E63D531}" srcId="{99679FC0-7F81-4D77-A2CA-5CE44B2DCE6E}" destId="{7E96165D-D9DC-4544-A4F2-F1500B35F8B4}" srcOrd="0" destOrd="0" parTransId="{A3764732-4C2D-4289-8644-CCBC8EB5937D}" sibTransId="{823CB38A-5BD5-4DE2-AB6F-5BA386FC2547}"/>
    <dgm:cxn modelId="{DB3B9D1C-E2CC-4C29-9638-C437F61F72C2}" type="presOf" srcId="{7E96165D-D9DC-4544-A4F2-F1500B35F8B4}" destId="{2EFA4A79-D1B4-4040-AB34-E90CC9143A33}" srcOrd="0" destOrd="0" presId="urn:microsoft.com/office/officeart/2005/8/layout/default"/>
    <dgm:cxn modelId="{DB9DD324-B8D1-4B31-B102-95ACFB5B6E06}" type="presOf" srcId="{D98D5A03-862D-421A-AAFE-93CE9629434E}" destId="{B42D3B65-BC0A-4DEC-8293-FD8EAEC661A3}" srcOrd="0" destOrd="0" presId="urn:microsoft.com/office/officeart/2005/8/layout/default"/>
    <dgm:cxn modelId="{8018C244-014C-4F9A-AB92-6F657AB36A79}" srcId="{99679FC0-7F81-4D77-A2CA-5CE44B2DCE6E}" destId="{D98D5A03-862D-421A-AAFE-93CE9629434E}" srcOrd="1" destOrd="0" parTransId="{A1812532-686F-4DD9-A4B5-B8DF7B1A49C0}" sibTransId="{43BA955B-DE38-4545-8BD8-C478399FE601}"/>
    <dgm:cxn modelId="{944AF952-B68E-4EC8-81E1-9879A2EEEE37}" type="presOf" srcId="{DD7571D4-9952-4E19-8C60-0494A2F083C6}" destId="{C03AEF16-D174-497C-9E40-EF29E59D19EC}" srcOrd="0" destOrd="0" presId="urn:microsoft.com/office/officeart/2005/8/layout/default"/>
    <dgm:cxn modelId="{A79DDA81-D0FA-42DE-A0F1-12C75A1D4B5A}" type="presOf" srcId="{FAB44E94-9C69-49B1-93AF-EF50B6AA6E5B}" destId="{E9337AFC-B456-4FEF-A07E-94D8F915D39F}" srcOrd="0" destOrd="0" presId="urn:microsoft.com/office/officeart/2005/8/layout/default"/>
    <dgm:cxn modelId="{7E8F4593-D07C-475B-B715-354CC031F4D0}" type="presOf" srcId="{99679FC0-7F81-4D77-A2CA-5CE44B2DCE6E}" destId="{9A78FF20-D9D4-4251-916F-01D774327181}" srcOrd="0" destOrd="0" presId="urn:microsoft.com/office/officeart/2005/8/layout/default"/>
    <dgm:cxn modelId="{17C838E1-B3DA-48C8-BAC9-F76403CED6C7}" srcId="{99679FC0-7F81-4D77-A2CA-5CE44B2DCE6E}" destId="{DD7571D4-9952-4E19-8C60-0494A2F083C6}" srcOrd="3" destOrd="0" parTransId="{4251D096-8EC0-4C9C-A554-89485EBAFC4D}" sibTransId="{A03C34A1-6620-4CB2-8208-46FE745DD792}"/>
    <dgm:cxn modelId="{FB6B6B84-9B69-4203-84E1-0B103B0E7C75}" type="presParOf" srcId="{9A78FF20-D9D4-4251-916F-01D774327181}" destId="{2EFA4A79-D1B4-4040-AB34-E90CC9143A33}" srcOrd="0" destOrd="0" presId="urn:microsoft.com/office/officeart/2005/8/layout/default"/>
    <dgm:cxn modelId="{B3A5D50E-BDB3-42E8-8B2E-FA7037D815E6}" type="presParOf" srcId="{9A78FF20-D9D4-4251-916F-01D774327181}" destId="{43C96DF0-BDD4-4272-B590-16713EDE6100}" srcOrd="1" destOrd="0" presId="urn:microsoft.com/office/officeart/2005/8/layout/default"/>
    <dgm:cxn modelId="{AD70688F-43FA-47CF-9DE3-C56E31AB970F}" type="presParOf" srcId="{9A78FF20-D9D4-4251-916F-01D774327181}" destId="{B42D3B65-BC0A-4DEC-8293-FD8EAEC661A3}" srcOrd="2" destOrd="0" presId="urn:microsoft.com/office/officeart/2005/8/layout/default"/>
    <dgm:cxn modelId="{BB97E44B-3FD9-4B77-AD24-A5AC99ACF117}" type="presParOf" srcId="{9A78FF20-D9D4-4251-916F-01D774327181}" destId="{0BCCB6DA-2856-4D15-9C5B-5B573D60DDDA}" srcOrd="3" destOrd="0" presId="urn:microsoft.com/office/officeart/2005/8/layout/default"/>
    <dgm:cxn modelId="{CA898421-D6C7-489F-ABD1-A55153974D08}" type="presParOf" srcId="{9A78FF20-D9D4-4251-916F-01D774327181}" destId="{E9337AFC-B456-4FEF-A07E-94D8F915D39F}" srcOrd="4" destOrd="0" presId="urn:microsoft.com/office/officeart/2005/8/layout/default"/>
    <dgm:cxn modelId="{2C14220D-9450-4A19-B53E-F192A5DFDCDB}" type="presParOf" srcId="{9A78FF20-D9D4-4251-916F-01D774327181}" destId="{E532B9B1-958E-450C-BA3B-5AECE30375EC}" srcOrd="5" destOrd="0" presId="urn:microsoft.com/office/officeart/2005/8/layout/default"/>
    <dgm:cxn modelId="{19FB7900-3DFB-4BA5-A7E3-9846306090D8}" type="presParOf" srcId="{9A78FF20-D9D4-4251-916F-01D774327181}" destId="{C03AEF16-D174-497C-9E40-EF29E59D19E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9679FC0-7F81-4D77-A2CA-5CE44B2DCE6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96165D-D9DC-4544-A4F2-F1500B35F8B4}">
      <dgm:prSet/>
      <dgm:spPr/>
      <dgm:t>
        <a:bodyPr/>
        <a:lstStyle/>
        <a:p>
          <a:r>
            <a:rPr lang="en-US"/>
            <a:t>Good for one-time data clean-up project</a:t>
          </a:r>
        </a:p>
      </dgm:t>
    </dgm:pt>
    <dgm:pt modelId="{A3764732-4C2D-4289-8644-CCBC8EB5937D}" type="parTrans" cxnId="{3DC4C413-4BA0-4249-9A93-B0C08E63D531}">
      <dgm:prSet/>
      <dgm:spPr/>
      <dgm:t>
        <a:bodyPr/>
        <a:lstStyle/>
        <a:p>
          <a:endParaRPr lang="en-US"/>
        </a:p>
      </dgm:t>
    </dgm:pt>
    <dgm:pt modelId="{823CB38A-5BD5-4DE2-AB6F-5BA386FC2547}" type="sibTrans" cxnId="{3DC4C413-4BA0-4249-9A93-B0C08E63D531}">
      <dgm:prSet/>
      <dgm:spPr/>
      <dgm:t>
        <a:bodyPr/>
        <a:lstStyle/>
        <a:p>
          <a:endParaRPr lang="en-US"/>
        </a:p>
      </dgm:t>
    </dgm:pt>
    <dgm:pt modelId="{F4C61754-C224-466D-8076-8770DAF1D6C8}">
      <dgm:prSet/>
      <dgm:spPr/>
      <dgm:t>
        <a:bodyPr/>
        <a:lstStyle/>
        <a:p>
          <a:r>
            <a:rPr lang="en-US"/>
            <a:t>Get the JSON behind the flow</a:t>
          </a:r>
        </a:p>
      </dgm:t>
    </dgm:pt>
    <dgm:pt modelId="{8722A9F3-DE47-4732-8545-58F5D649F917}" type="parTrans" cxnId="{FA53918B-41CF-4F4A-9984-27CAEC5EA597}">
      <dgm:prSet/>
      <dgm:spPr/>
      <dgm:t>
        <a:bodyPr/>
        <a:lstStyle/>
        <a:p>
          <a:endParaRPr lang="en-US"/>
        </a:p>
      </dgm:t>
    </dgm:pt>
    <dgm:pt modelId="{1E2DF056-E6F6-4D2B-8B76-459AC25CA56D}" type="sibTrans" cxnId="{FA53918B-41CF-4F4A-9984-27CAEC5EA597}">
      <dgm:prSet/>
      <dgm:spPr/>
      <dgm:t>
        <a:bodyPr/>
        <a:lstStyle/>
        <a:p>
          <a:endParaRPr lang="en-US"/>
        </a:p>
      </dgm:t>
    </dgm:pt>
    <dgm:pt modelId="{200FA1A5-EFCE-4FD7-8331-87167F8920B8}">
      <dgm:prSet/>
      <dgm:spPr/>
      <dgm:t>
        <a:bodyPr/>
        <a:lstStyle/>
        <a:p>
          <a:r>
            <a:rPr lang="en-US"/>
            <a:t>.</a:t>
          </a:r>
          <a:r>
            <a:rPr lang="en-US" err="1"/>
            <a:t>tfl</a:t>
          </a:r>
          <a:r>
            <a:rPr lang="en-US"/>
            <a:t> -&gt; .zip</a:t>
          </a:r>
        </a:p>
      </dgm:t>
    </dgm:pt>
    <dgm:pt modelId="{0AB79838-22BC-47D2-A937-2D461D7215F2}" type="parTrans" cxnId="{A79B8F54-3D36-4C1D-BB62-E5676B1D083D}">
      <dgm:prSet/>
      <dgm:spPr/>
      <dgm:t>
        <a:bodyPr/>
        <a:lstStyle/>
        <a:p>
          <a:endParaRPr lang="en-US"/>
        </a:p>
      </dgm:t>
    </dgm:pt>
    <dgm:pt modelId="{83246654-6B1A-4F55-B1E5-BC64687AB3A6}" type="sibTrans" cxnId="{A79B8F54-3D36-4C1D-BB62-E5676B1D083D}">
      <dgm:prSet/>
      <dgm:spPr/>
      <dgm:t>
        <a:bodyPr/>
        <a:lstStyle/>
        <a:p>
          <a:endParaRPr lang="en-US"/>
        </a:p>
      </dgm:t>
    </dgm:pt>
    <dgm:pt modelId="{29871DC5-C0B3-4FBB-842B-FFD9BB89B579}">
      <dgm:prSet/>
      <dgm:spPr/>
      <dgm:t>
        <a:bodyPr/>
        <a:lstStyle/>
        <a:p>
          <a:r>
            <a:rPr lang="en-US"/>
            <a:t>Extract</a:t>
          </a:r>
        </a:p>
      </dgm:t>
    </dgm:pt>
    <dgm:pt modelId="{0449A1B6-CE26-4D9F-BCC1-DE15CEC919ED}" type="parTrans" cxnId="{C1DD0C45-63EA-4CB8-822C-40EDAD092417}">
      <dgm:prSet/>
      <dgm:spPr/>
      <dgm:t>
        <a:bodyPr/>
        <a:lstStyle/>
        <a:p>
          <a:endParaRPr lang="en-US"/>
        </a:p>
      </dgm:t>
    </dgm:pt>
    <dgm:pt modelId="{D632398C-90E8-46B0-A1DD-372F5C39A6D0}" type="sibTrans" cxnId="{C1DD0C45-63EA-4CB8-822C-40EDAD092417}">
      <dgm:prSet/>
      <dgm:spPr/>
      <dgm:t>
        <a:bodyPr/>
        <a:lstStyle/>
        <a:p>
          <a:endParaRPr lang="en-US"/>
        </a:p>
      </dgm:t>
    </dgm:pt>
    <dgm:pt modelId="{CA62B9E8-BA7F-4D35-8E51-9C2D16ECF9A1}">
      <dgm:prSet/>
      <dgm:spPr/>
      <dgm:t>
        <a:bodyPr/>
        <a:lstStyle/>
        <a:p>
          <a:r>
            <a:rPr lang="en-US"/>
            <a:t>You will need to re-run the flow to refresh your data</a:t>
          </a:r>
        </a:p>
      </dgm:t>
    </dgm:pt>
    <dgm:pt modelId="{B2C8999E-BE82-406A-9565-7A39312B35CC}" type="sibTrans" cxnId="{94BFB1D8-8E97-4611-990D-B64EB6D95A62}">
      <dgm:prSet/>
      <dgm:spPr/>
      <dgm:t>
        <a:bodyPr/>
        <a:lstStyle/>
        <a:p>
          <a:endParaRPr lang="en-US"/>
        </a:p>
      </dgm:t>
    </dgm:pt>
    <dgm:pt modelId="{41C652D8-160A-4CE6-9466-B3ABA32486F9}" type="parTrans" cxnId="{94BFB1D8-8E97-4611-990D-B64EB6D95A62}">
      <dgm:prSet/>
      <dgm:spPr/>
      <dgm:t>
        <a:bodyPr/>
        <a:lstStyle/>
        <a:p>
          <a:endParaRPr lang="en-US"/>
        </a:p>
      </dgm:t>
    </dgm:pt>
    <dgm:pt modelId="{E25AB54B-4764-4652-8867-7DB1C9916985}">
      <dgm:prSet/>
      <dgm:spPr/>
      <dgm:t>
        <a:bodyPr/>
        <a:lstStyle/>
        <a:p>
          <a:r>
            <a:rPr lang="en-US"/>
            <a:t>Can’t schedule on Server</a:t>
          </a:r>
        </a:p>
      </dgm:t>
    </dgm:pt>
    <dgm:pt modelId="{02A72A1D-4F93-4B98-8318-E674019D8986}" type="parTrans" cxnId="{91E27E19-E7F3-412F-9C45-231D5B02896E}">
      <dgm:prSet/>
      <dgm:spPr/>
      <dgm:t>
        <a:bodyPr/>
        <a:lstStyle/>
        <a:p>
          <a:endParaRPr lang="en-US"/>
        </a:p>
      </dgm:t>
    </dgm:pt>
    <dgm:pt modelId="{7C4A7CA7-613A-4E16-B1AD-F8703ADC0364}" type="sibTrans" cxnId="{91E27E19-E7F3-412F-9C45-231D5B02896E}">
      <dgm:prSet/>
      <dgm:spPr/>
      <dgm:t>
        <a:bodyPr/>
        <a:lstStyle/>
        <a:p>
          <a:endParaRPr lang="en-US"/>
        </a:p>
      </dgm:t>
    </dgm:pt>
    <dgm:pt modelId="{D2D82CDC-3648-4EBD-B975-986AEEA6C4A1}">
      <dgm:prSet/>
      <dgm:spPr/>
      <dgm:t>
        <a:bodyPr/>
        <a:lstStyle/>
        <a:p>
          <a:r>
            <a:rPr lang="en-US"/>
            <a:t>Can schedule locally</a:t>
          </a:r>
        </a:p>
      </dgm:t>
    </dgm:pt>
    <dgm:pt modelId="{6952E1CA-3E02-4D42-A8B3-23192C579578}" type="parTrans" cxnId="{EDACFC6E-D0B8-435F-A4B7-7EC6BCF4B474}">
      <dgm:prSet/>
      <dgm:spPr/>
    </dgm:pt>
    <dgm:pt modelId="{7FE959A3-76EC-4602-A6C2-EA36B3CCF427}" type="sibTrans" cxnId="{EDACFC6E-D0B8-435F-A4B7-7EC6BCF4B474}">
      <dgm:prSet/>
      <dgm:spPr/>
    </dgm:pt>
    <dgm:pt modelId="{9A78FF20-D9D4-4251-916F-01D774327181}" type="pres">
      <dgm:prSet presAssocID="{99679FC0-7F81-4D77-A2CA-5CE44B2DCE6E}" presName="diagram" presStyleCnt="0">
        <dgm:presLayoutVars>
          <dgm:dir/>
          <dgm:resizeHandles val="exact"/>
        </dgm:presLayoutVars>
      </dgm:prSet>
      <dgm:spPr/>
    </dgm:pt>
    <dgm:pt modelId="{2EFA4A79-D1B4-4040-AB34-E90CC9143A33}" type="pres">
      <dgm:prSet presAssocID="{7E96165D-D9DC-4544-A4F2-F1500B35F8B4}" presName="node" presStyleLbl="node1" presStyleIdx="0" presStyleCnt="3">
        <dgm:presLayoutVars>
          <dgm:bulletEnabled val="1"/>
        </dgm:presLayoutVars>
      </dgm:prSet>
      <dgm:spPr/>
    </dgm:pt>
    <dgm:pt modelId="{43C96DF0-BDD4-4272-B590-16713EDE6100}" type="pres">
      <dgm:prSet presAssocID="{823CB38A-5BD5-4DE2-AB6F-5BA386FC2547}" presName="sibTrans" presStyleCnt="0"/>
      <dgm:spPr/>
    </dgm:pt>
    <dgm:pt modelId="{782E753B-306D-4519-941A-29F0C94C455B}" type="pres">
      <dgm:prSet presAssocID="{CA62B9E8-BA7F-4D35-8E51-9C2D16ECF9A1}" presName="node" presStyleLbl="node1" presStyleIdx="1" presStyleCnt="3">
        <dgm:presLayoutVars>
          <dgm:bulletEnabled val="1"/>
        </dgm:presLayoutVars>
      </dgm:prSet>
      <dgm:spPr/>
    </dgm:pt>
    <dgm:pt modelId="{A57B1DFA-D774-46AF-ABAD-46FF6697B189}" type="pres">
      <dgm:prSet presAssocID="{B2C8999E-BE82-406A-9565-7A39312B35CC}" presName="sibTrans" presStyleCnt="0"/>
      <dgm:spPr/>
    </dgm:pt>
    <dgm:pt modelId="{7C4F8AFB-1D99-4D00-ADAD-EA4E2CA1197F}" type="pres">
      <dgm:prSet presAssocID="{F4C61754-C224-466D-8076-8770DAF1D6C8}" presName="node" presStyleLbl="node1" presStyleIdx="2" presStyleCnt="3">
        <dgm:presLayoutVars>
          <dgm:bulletEnabled val="1"/>
        </dgm:presLayoutVars>
      </dgm:prSet>
      <dgm:spPr/>
    </dgm:pt>
  </dgm:ptLst>
  <dgm:cxnLst>
    <dgm:cxn modelId="{3DC4C413-4BA0-4249-9A93-B0C08E63D531}" srcId="{99679FC0-7F81-4D77-A2CA-5CE44B2DCE6E}" destId="{7E96165D-D9DC-4544-A4F2-F1500B35F8B4}" srcOrd="0" destOrd="0" parTransId="{A3764732-4C2D-4289-8644-CCBC8EB5937D}" sibTransId="{823CB38A-5BD5-4DE2-AB6F-5BA386FC2547}"/>
    <dgm:cxn modelId="{91E27E19-E7F3-412F-9C45-231D5B02896E}" srcId="{CA62B9E8-BA7F-4D35-8E51-9C2D16ECF9A1}" destId="{E25AB54B-4764-4652-8867-7DB1C9916985}" srcOrd="0" destOrd="0" parTransId="{02A72A1D-4F93-4B98-8318-E674019D8986}" sibTransId="{7C4A7CA7-613A-4E16-B1AD-F8703ADC0364}"/>
    <dgm:cxn modelId="{DB3B9D1C-E2CC-4C29-9638-C437F61F72C2}" type="presOf" srcId="{7E96165D-D9DC-4544-A4F2-F1500B35F8B4}" destId="{2EFA4A79-D1B4-4040-AB34-E90CC9143A33}" srcOrd="0" destOrd="0" presId="urn:microsoft.com/office/officeart/2005/8/layout/default"/>
    <dgm:cxn modelId="{A6103261-9F11-4335-ACD1-F33BE8CF24D6}" type="presOf" srcId="{F4C61754-C224-466D-8076-8770DAF1D6C8}" destId="{7C4F8AFB-1D99-4D00-ADAD-EA4E2CA1197F}" srcOrd="0" destOrd="0" presId="urn:microsoft.com/office/officeart/2005/8/layout/default"/>
    <dgm:cxn modelId="{C1DD0C45-63EA-4CB8-822C-40EDAD092417}" srcId="{F4C61754-C224-466D-8076-8770DAF1D6C8}" destId="{29871DC5-C0B3-4FBB-842B-FFD9BB89B579}" srcOrd="1" destOrd="0" parTransId="{0449A1B6-CE26-4D9F-BCC1-DE15CEC919ED}" sibTransId="{D632398C-90E8-46B0-A1DD-372F5C39A6D0}"/>
    <dgm:cxn modelId="{D7E1BD68-25EA-457E-9E3A-538F1B9EB0B7}" type="presOf" srcId="{E25AB54B-4764-4652-8867-7DB1C9916985}" destId="{782E753B-306D-4519-941A-29F0C94C455B}" srcOrd="0" destOrd="1" presId="urn:microsoft.com/office/officeart/2005/8/layout/default"/>
    <dgm:cxn modelId="{EDACFC6E-D0B8-435F-A4B7-7EC6BCF4B474}" srcId="{CA62B9E8-BA7F-4D35-8E51-9C2D16ECF9A1}" destId="{D2D82CDC-3648-4EBD-B975-986AEEA6C4A1}" srcOrd="1" destOrd="0" parTransId="{6952E1CA-3E02-4D42-A8B3-23192C579578}" sibTransId="{7FE959A3-76EC-4602-A6C2-EA36B3CCF427}"/>
    <dgm:cxn modelId="{A79B8F54-3D36-4C1D-BB62-E5676B1D083D}" srcId="{F4C61754-C224-466D-8076-8770DAF1D6C8}" destId="{200FA1A5-EFCE-4FD7-8331-87167F8920B8}" srcOrd="0" destOrd="0" parTransId="{0AB79838-22BC-47D2-A937-2D461D7215F2}" sibTransId="{83246654-6B1A-4F55-B1E5-BC64687AB3A6}"/>
    <dgm:cxn modelId="{CEC2FE7C-E741-4B24-9492-6E81977EA7A3}" type="presOf" srcId="{CA62B9E8-BA7F-4D35-8E51-9C2D16ECF9A1}" destId="{782E753B-306D-4519-941A-29F0C94C455B}" srcOrd="0" destOrd="0" presId="urn:microsoft.com/office/officeart/2005/8/layout/default"/>
    <dgm:cxn modelId="{FA53918B-41CF-4F4A-9984-27CAEC5EA597}" srcId="{99679FC0-7F81-4D77-A2CA-5CE44B2DCE6E}" destId="{F4C61754-C224-466D-8076-8770DAF1D6C8}" srcOrd="2" destOrd="0" parTransId="{8722A9F3-DE47-4732-8545-58F5D649F917}" sibTransId="{1E2DF056-E6F6-4D2B-8B76-459AC25CA56D}"/>
    <dgm:cxn modelId="{7E8F4593-D07C-475B-B715-354CC031F4D0}" type="presOf" srcId="{99679FC0-7F81-4D77-A2CA-5CE44B2DCE6E}" destId="{9A78FF20-D9D4-4251-916F-01D774327181}" srcOrd="0" destOrd="0" presId="urn:microsoft.com/office/officeart/2005/8/layout/default"/>
    <dgm:cxn modelId="{69423C95-59FE-475A-9EA4-B6136211AEAA}" type="presOf" srcId="{D2D82CDC-3648-4EBD-B975-986AEEA6C4A1}" destId="{782E753B-306D-4519-941A-29F0C94C455B}" srcOrd="0" destOrd="2" presId="urn:microsoft.com/office/officeart/2005/8/layout/default"/>
    <dgm:cxn modelId="{35A749B1-4DBC-405E-BAAB-F18815F6F7F6}" type="presOf" srcId="{200FA1A5-EFCE-4FD7-8331-87167F8920B8}" destId="{7C4F8AFB-1D99-4D00-ADAD-EA4E2CA1197F}" srcOrd="0" destOrd="1" presId="urn:microsoft.com/office/officeart/2005/8/layout/default"/>
    <dgm:cxn modelId="{E46015D5-8C43-4CCD-AC2C-287CF99CDBB6}" type="presOf" srcId="{29871DC5-C0B3-4FBB-842B-FFD9BB89B579}" destId="{7C4F8AFB-1D99-4D00-ADAD-EA4E2CA1197F}" srcOrd="0" destOrd="2" presId="urn:microsoft.com/office/officeart/2005/8/layout/default"/>
    <dgm:cxn modelId="{94BFB1D8-8E97-4611-990D-B64EB6D95A62}" srcId="{99679FC0-7F81-4D77-A2CA-5CE44B2DCE6E}" destId="{CA62B9E8-BA7F-4D35-8E51-9C2D16ECF9A1}" srcOrd="1" destOrd="0" parTransId="{41C652D8-160A-4CE6-9466-B3ABA32486F9}" sibTransId="{B2C8999E-BE82-406A-9565-7A39312B35CC}"/>
    <dgm:cxn modelId="{FB6B6B84-9B69-4203-84E1-0B103B0E7C75}" type="presParOf" srcId="{9A78FF20-D9D4-4251-916F-01D774327181}" destId="{2EFA4A79-D1B4-4040-AB34-E90CC9143A33}" srcOrd="0" destOrd="0" presId="urn:microsoft.com/office/officeart/2005/8/layout/default"/>
    <dgm:cxn modelId="{B3A5D50E-BDB3-42E8-8B2E-FA7037D815E6}" type="presParOf" srcId="{9A78FF20-D9D4-4251-916F-01D774327181}" destId="{43C96DF0-BDD4-4272-B590-16713EDE6100}" srcOrd="1" destOrd="0" presId="urn:microsoft.com/office/officeart/2005/8/layout/default"/>
    <dgm:cxn modelId="{8E7CC10F-4D3B-4763-9898-C9C954F8C593}" type="presParOf" srcId="{9A78FF20-D9D4-4251-916F-01D774327181}" destId="{782E753B-306D-4519-941A-29F0C94C455B}" srcOrd="2" destOrd="0" presId="urn:microsoft.com/office/officeart/2005/8/layout/default"/>
    <dgm:cxn modelId="{14D4EF57-9F1F-4FE3-9A47-4E5C12F0EB34}" type="presParOf" srcId="{9A78FF20-D9D4-4251-916F-01D774327181}" destId="{A57B1DFA-D774-46AF-ABAD-46FF6697B189}" srcOrd="3" destOrd="0" presId="urn:microsoft.com/office/officeart/2005/8/layout/default"/>
    <dgm:cxn modelId="{B3923759-1288-464F-A25A-87250A29CDB7}" type="presParOf" srcId="{9A78FF20-D9D4-4251-916F-01D774327181}" destId="{7C4F8AFB-1D99-4D00-ADAD-EA4E2CA1197F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FF16C29-A565-4A97-B967-F264FA53691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F7908F-5A32-4BD1-B534-8786396E3CDE}">
      <dgm:prSet/>
      <dgm:spPr/>
      <dgm:t>
        <a:bodyPr/>
        <a:lstStyle/>
        <a:p>
          <a:r>
            <a:rPr lang="en-US"/>
            <a:t>@ MIT</a:t>
          </a:r>
        </a:p>
      </dgm:t>
    </dgm:pt>
    <dgm:pt modelId="{08567D08-CA73-43F2-AD76-32D3604D7F13}" type="parTrans" cxnId="{24A191FA-EF09-4128-B63B-4DDE83092E90}">
      <dgm:prSet/>
      <dgm:spPr/>
      <dgm:t>
        <a:bodyPr/>
        <a:lstStyle/>
        <a:p>
          <a:endParaRPr lang="en-US"/>
        </a:p>
      </dgm:t>
    </dgm:pt>
    <dgm:pt modelId="{9AACAF79-B8E6-4C4C-859E-DFE46DCF2AAA}" type="sibTrans" cxnId="{24A191FA-EF09-4128-B63B-4DDE83092E90}">
      <dgm:prSet/>
      <dgm:spPr/>
      <dgm:t>
        <a:bodyPr/>
        <a:lstStyle/>
        <a:p>
          <a:endParaRPr lang="en-US"/>
        </a:p>
      </dgm:t>
    </dgm:pt>
    <dgm:pt modelId="{119CCEE0-AC70-44AA-B230-74A2575F0EC6}">
      <dgm:prSet/>
      <dgm:spPr/>
      <dgm:t>
        <a:bodyPr/>
        <a:lstStyle/>
        <a:p>
          <a:r>
            <a:rPr lang="en-US"/>
            <a:t>MIT Tableau User Group (MIT TUG)</a:t>
          </a:r>
          <a:br>
            <a:rPr lang="en-US"/>
          </a:br>
          <a:r>
            <a:rPr lang="en-US">
              <a:hlinkClick xmlns:r="http://schemas.openxmlformats.org/officeDocument/2006/relationships" r:id="rId1"/>
            </a:rPr>
            <a:t>tinyurl.com/MITTUGHome</a:t>
          </a:r>
          <a:endParaRPr lang="en-US"/>
        </a:p>
      </dgm:t>
    </dgm:pt>
    <dgm:pt modelId="{626C3FF8-B2AF-4E81-ACB7-7249303F4736}" type="parTrans" cxnId="{DA905578-EF70-43F4-B17B-F10DBF2B06FB}">
      <dgm:prSet/>
      <dgm:spPr/>
      <dgm:t>
        <a:bodyPr/>
        <a:lstStyle/>
        <a:p>
          <a:endParaRPr lang="en-US"/>
        </a:p>
      </dgm:t>
    </dgm:pt>
    <dgm:pt modelId="{623265A6-3660-4DA9-99E4-42DCD3DAF657}" type="sibTrans" cxnId="{DA905578-EF70-43F4-B17B-F10DBF2B06FB}">
      <dgm:prSet/>
      <dgm:spPr/>
      <dgm:t>
        <a:bodyPr/>
        <a:lstStyle/>
        <a:p>
          <a:endParaRPr lang="en-US"/>
        </a:p>
      </dgm:t>
    </dgm:pt>
    <dgm:pt modelId="{B2FB5A19-10DB-4A08-8AB6-16C268BB4844}">
      <dgm:prSet/>
      <dgm:spPr/>
      <dgm:t>
        <a:bodyPr/>
        <a:lstStyle/>
        <a:p>
          <a:r>
            <a:rPr lang="en-US"/>
            <a:t>MIT Tableau Slack</a:t>
          </a:r>
          <a:br>
            <a:rPr lang="en-US"/>
          </a:br>
          <a:r>
            <a:rPr lang="en-US">
              <a:hlinkClick xmlns:r="http://schemas.openxmlformats.org/officeDocument/2006/relationships" r:id="rId2"/>
            </a:rPr>
            <a:t>mit-tableau.slack.com</a:t>
          </a:r>
          <a:endParaRPr lang="en-US"/>
        </a:p>
      </dgm:t>
    </dgm:pt>
    <dgm:pt modelId="{3CEE61E9-B05C-4B52-86BE-33C4CD5EDB31}" type="parTrans" cxnId="{5833724E-0F38-4981-A2FB-89026DD3E61B}">
      <dgm:prSet/>
      <dgm:spPr/>
      <dgm:t>
        <a:bodyPr/>
        <a:lstStyle/>
        <a:p>
          <a:endParaRPr lang="en-US"/>
        </a:p>
      </dgm:t>
    </dgm:pt>
    <dgm:pt modelId="{AA9A4DC4-7B5D-464A-B80D-5D4E089C6C08}" type="sibTrans" cxnId="{5833724E-0F38-4981-A2FB-89026DD3E61B}">
      <dgm:prSet/>
      <dgm:spPr/>
      <dgm:t>
        <a:bodyPr/>
        <a:lstStyle/>
        <a:p>
          <a:endParaRPr lang="en-US"/>
        </a:p>
      </dgm:t>
    </dgm:pt>
    <dgm:pt modelId="{62CF1261-D329-4568-80B3-96A701764A3D}">
      <dgm:prSet/>
      <dgm:spPr/>
      <dgm:t>
        <a:bodyPr/>
        <a:lstStyle/>
        <a:p>
          <a:r>
            <a:rPr lang="en-US"/>
            <a:t>Tableau User Groups </a:t>
          </a:r>
          <a:r>
            <a:rPr lang="en-US">
              <a:hlinkClick xmlns:r="http://schemas.openxmlformats.org/officeDocument/2006/relationships" r:id="rId3"/>
            </a:rPr>
            <a:t>usergroups.tableau.com</a:t>
          </a:r>
          <a:endParaRPr lang="en-US"/>
        </a:p>
      </dgm:t>
    </dgm:pt>
    <dgm:pt modelId="{8D8D1F46-6EA8-4394-BAA6-43BF1EB35A91}" type="parTrans" cxnId="{07431DDF-0623-4CC2-B46F-B4AB03333A72}">
      <dgm:prSet/>
      <dgm:spPr/>
      <dgm:t>
        <a:bodyPr/>
        <a:lstStyle/>
        <a:p>
          <a:endParaRPr lang="en-US"/>
        </a:p>
      </dgm:t>
    </dgm:pt>
    <dgm:pt modelId="{F39DE6FE-1917-49E4-A7BD-D66469DC92B0}" type="sibTrans" cxnId="{07431DDF-0623-4CC2-B46F-B4AB03333A72}">
      <dgm:prSet/>
      <dgm:spPr/>
      <dgm:t>
        <a:bodyPr/>
        <a:lstStyle/>
        <a:p>
          <a:endParaRPr lang="en-US"/>
        </a:p>
      </dgm:t>
    </dgm:pt>
    <dgm:pt modelId="{DA32CB30-D95E-456A-8A9D-7E248ED35E33}">
      <dgm:prSet/>
      <dgm:spPr/>
      <dgm:t>
        <a:bodyPr/>
        <a:lstStyle/>
        <a:p>
          <a:r>
            <a:rPr lang="en-US"/>
            <a:t>Massachusetts Higher Education Tableau User Group (MUG)</a:t>
          </a:r>
          <a:br>
            <a:rPr lang="en-US"/>
          </a:br>
          <a:r>
            <a:rPr lang="en-US">
              <a:hlinkClick xmlns:r="http://schemas.openxmlformats.org/officeDocument/2006/relationships" r:id="rId4"/>
            </a:rPr>
            <a:t>tinyurl.com/</a:t>
          </a:r>
          <a:r>
            <a:rPr lang="en-US" err="1">
              <a:hlinkClick xmlns:r="http://schemas.openxmlformats.org/officeDocument/2006/relationships" r:id="rId4"/>
            </a:rPr>
            <a:t>subscribeMUG</a:t>
          </a:r>
          <a:endParaRPr lang="en-US"/>
        </a:p>
      </dgm:t>
    </dgm:pt>
    <dgm:pt modelId="{734FDA8A-B64F-451F-8FEA-7566817C01DC}" type="parTrans" cxnId="{B8A661E1-93B0-44F9-938E-0443CFAE9D6B}">
      <dgm:prSet/>
      <dgm:spPr/>
      <dgm:t>
        <a:bodyPr/>
        <a:lstStyle/>
        <a:p>
          <a:endParaRPr lang="en-US"/>
        </a:p>
      </dgm:t>
    </dgm:pt>
    <dgm:pt modelId="{2A4676FD-95A6-402A-8484-F45E40BCB80D}" type="sibTrans" cxnId="{B8A661E1-93B0-44F9-938E-0443CFAE9D6B}">
      <dgm:prSet/>
      <dgm:spPr/>
      <dgm:t>
        <a:bodyPr/>
        <a:lstStyle/>
        <a:p>
          <a:endParaRPr lang="en-US"/>
        </a:p>
      </dgm:t>
    </dgm:pt>
    <dgm:pt modelId="{B7601B17-F605-4FCD-842B-E273F45BED68}">
      <dgm:prSet/>
      <dgm:spPr/>
      <dgm:t>
        <a:bodyPr/>
        <a:lstStyle/>
        <a:p>
          <a:r>
            <a:rPr lang="en-US"/>
            <a:t>Higher Education Tableau User Group (HETUG)</a:t>
          </a:r>
          <a:br>
            <a:rPr lang="en-US"/>
          </a:br>
          <a:r>
            <a:rPr lang="en-US">
              <a:hlinkClick xmlns:r="http://schemas.openxmlformats.org/officeDocument/2006/relationships" r:id="rId5"/>
            </a:rPr>
            <a:t>tinyurl.com/subscribeHETUG</a:t>
          </a:r>
          <a:endParaRPr lang="en-US"/>
        </a:p>
      </dgm:t>
    </dgm:pt>
    <dgm:pt modelId="{93150D41-4424-4FAE-8A2A-B928F8BD6B99}" type="parTrans" cxnId="{EBEEA354-8328-482A-A735-F941BA9877ED}">
      <dgm:prSet/>
      <dgm:spPr/>
      <dgm:t>
        <a:bodyPr/>
        <a:lstStyle/>
        <a:p>
          <a:endParaRPr lang="en-US"/>
        </a:p>
      </dgm:t>
    </dgm:pt>
    <dgm:pt modelId="{D2B869CB-F783-463F-9773-10C37F17933A}" type="sibTrans" cxnId="{EBEEA354-8328-482A-A735-F941BA9877ED}">
      <dgm:prSet/>
      <dgm:spPr/>
      <dgm:t>
        <a:bodyPr/>
        <a:lstStyle/>
        <a:p>
          <a:endParaRPr lang="en-US"/>
        </a:p>
      </dgm:t>
    </dgm:pt>
    <dgm:pt modelId="{BB5816D3-E238-4963-A667-DD852ADC8E59}">
      <dgm:prSet/>
      <dgm:spPr/>
      <dgm:t>
        <a:bodyPr/>
        <a:lstStyle/>
        <a:p>
          <a:r>
            <a:rPr lang="en-US"/>
            <a:t>Higher Education Tableau Slack</a:t>
          </a:r>
          <a:br>
            <a:rPr lang="en-US"/>
          </a:br>
          <a:r>
            <a:rPr lang="en-US">
              <a:hlinkClick xmlns:r="http://schemas.openxmlformats.org/officeDocument/2006/relationships" r:id="rId6"/>
            </a:rPr>
            <a:t>higher-ed-tableau.slack.com</a:t>
          </a:r>
          <a:br>
            <a:rPr lang="en-US"/>
          </a:br>
          <a:r>
            <a:rPr lang="en-US"/>
            <a:t>Join with .edu email: </a:t>
          </a:r>
          <a:r>
            <a:rPr lang="en-US">
              <a:hlinkClick xmlns:r="http://schemas.openxmlformats.org/officeDocument/2006/relationships" r:id="rId7"/>
            </a:rPr>
            <a:t>tinyurl.com/JoinHETableauSlack</a:t>
          </a:r>
          <a:endParaRPr lang="en-US"/>
        </a:p>
      </dgm:t>
    </dgm:pt>
    <dgm:pt modelId="{5654945C-E89D-4282-AA13-67F8CDFFFFAF}" type="parTrans" cxnId="{A29670AB-21AC-4D2D-81DC-D06F6638961D}">
      <dgm:prSet/>
      <dgm:spPr/>
      <dgm:t>
        <a:bodyPr/>
        <a:lstStyle/>
        <a:p>
          <a:endParaRPr lang="en-US"/>
        </a:p>
      </dgm:t>
    </dgm:pt>
    <dgm:pt modelId="{4E4C511E-F336-4CDE-9971-4E31E94161D4}" type="sibTrans" cxnId="{A29670AB-21AC-4D2D-81DC-D06F6638961D}">
      <dgm:prSet/>
      <dgm:spPr/>
      <dgm:t>
        <a:bodyPr/>
        <a:lstStyle/>
        <a:p>
          <a:endParaRPr lang="en-US"/>
        </a:p>
      </dgm:t>
    </dgm:pt>
    <dgm:pt modelId="{90C18D72-780C-4F24-9B0E-52DC7930032C}">
      <dgm:prSet/>
      <dgm:spPr/>
      <dgm:t>
        <a:bodyPr/>
        <a:lstStyle/>
        <a:p>
          <a:r>
            <a:rPr lang="en-US"/>
            <a:t>Boston Tableau User Group</a:t>
          </a:r>
          <a:br>
            <a:rPr lang="en-US"/>
          </a:br>
          <a:r>
            <a:rPr lang="en-US">
              <a:hlinkClick xmlns:r="http://schemas.openxmlformats.org/officeDocument/2006/relationships" r:id="rId8"/>
            </a:rPr>
            <a:t>tinyurl.com/BostonTUG</a:t>
          </a:r>
          <a:endParaRPr lang="en-US"/>
        </a:p>
      </dgm:t>
    </dgm:pt>
    <dgm:pt modelId="{2F7F4A71-308E-4A05-BD1D-864032025863}" type="parTrans" cxnId="{63225F8D-E320-47E9-AA86-28D5E8070215}">
      <dgm:prSet/>
      <dgm:spPr/>
      <dgm:t>
        <a:bodyPr/>
        <a:lstStyle/>
        <a:p>
          <a:endParaRPr lang="en-US"/>
        </a:p>
      </dgm:t>
    </dgm:pt>
    <dgm:pt modelId="{3134A06B-6351-4D92-B699-F41DB36506BA}" type="sibTrans" cxnId="{63225F8D-E320-47E9-AA86-28D5E8070215}">
      <dgm:prSet/>
      <dgm:spPr/>
      <dgm:t>
        <a:bodyPr/>
        <a:lstStyle/>
        <a:p>
          <a:endParaRPr lang="en-US"/>
        </a:p>
      </dgm:t>
    </dgm:pt>
    <dgm:pt modelId="{4EEE7EBF-B180-432F-8101-39F764AFF7B8}">
      <dgm:prSet/>
      <dgm:spPr/>
      <dgm:t>
        <a:bodyPr/>
        <a:lstStyle/>
        <a:p>
          <a:r>
            <a:rPr lang="en-US"/>
            <a:t>#DataFam, Tableau Public, Academic Programs, and so much more</a:t>
          </a:r>
        </a:p>
      </dgm:t>
    </dgm:pt>
    <dgm:pt modelId="{205BAD2B-1590-4731-B62F-90B35100D56D}" type="parTrans" cxnId="{7E5E72C4-8479-498F-9662-51691EA4F7B5}">
      <dgm:prSet/>
      <dgm:spPr/>
      <dgm:t>
        <a:bodyPr/>
        <a:lstStyle/>
        <a:p>
          <a:endParaRPr lang="en-US"/>
        </a:p>
      </dgm:t>
    </dgm:pt>
    <dgm:pt modelId="{A2F788B3-43BE-4963-9533-888D2933AF26}" type="sibTrans" cxnId="{7E5E72C4-8479-498F-9662-51691EA4F7B5}">
      <dgm:prSet/>
      <dgm:spPr/>
      <dgm:t>
        <a:bodyPr/>
        <a:lstStyle/>
        <a:p>
          <a:endParaRPr lang="en-US"/>
        </a:p>
      </dgm:t>
    </dgm:pt>
    <dgm:pt modelId="{DCD8C824-0BDA-424E-90A3-FA04A851AC4E}">
      <dgm:prSet/>
      <dgm:spPr/>
      <dgm:t>
        <a:bodyPr/>
        <a:lstStyle/>
        <a:p>
          <a:r>
            <a:rPr lang="en-US">
              <a:hlinkClick xmlns:r="http://schemas.openxmlformats.org/officeDocument/2006/relationships" r:id="rId9"/>
            </a:rPr>
            <a:t>tableau.com/community</a:t>
          </a:r>
          <a:endParaRPr lang="en-US"/>
        </a:p>
      </dgm:t>
    </dgm:pt>
    <dgm:pt modelId="{BF700C3E-0000-4F85-8270-5FA63E41BDDA}" type="parTrans" cxnId="{9AFFE2DA-263F-4B91-8122-D93C713E9C25}">
      <dgm:prSet/>
      <dgm:spPr/>
      <dgm:t>
        <a:bodyPr/>
        <a:lstStyle/>
        <a:p>
          <a:endParaRPr lang="en-US"/>
        </a:p>
      </dgm:t>
    </dgm:pt>
    <dgm:pt modelId="{2417105E-B00A-474B-BD2B-2D89E9A08163}" type="sibTrans" cxnId="{9AFFE2DA-263F-4B91-8122-D93C713E9C25}">
      <dgm:prSet/>
      <dgm:spPr/>
      <dgm:t>
        <a:bodyPr/>
        <a:lstStyle/>
        <a:p>
          <a:endParaRPr lang="en-US"/>
        </a:p>
      </dgm:t>
    </dgm:pt>
    <dgm:pt modelId="{691892B8-9318-41C0-8274-0CA02FE3E28B}">
      <dgm:prSet/>
      <dgm:spPr/>
      <dgm:t>
        <a:bodyPr/>
        <a:lstStyle/>
        <a:p>
          <a:r>
            <a:rPr lang="en-US"/>
            <a:t>Community Projects to upskill</a:t>
          </a:r>
          <a:br>
            <a:rPr lang="en-US"/>
          </a:br>
          <a:r>
            <a:rPr lang="en-US">
              <a:hlinkClick xmlns:r="http://schemas.openxmlformats.org/officeDocument/2006/relationships" r:id="rId10"/>
            </a:rPr>
            <a:t>tableau.com/community/community-projects</a:t>
          </a:r>
          <a:endParaRPr lang="en-US"/>
        </a:p>
      </dgm:t>
    </dgm:pt>
    <dgm:pt modelId="{CD6956B2-4BB4-429C-B0F9-C71D722623DF}" type="parTrans" cxnId="{4AFCD0C9-6D11-4E34-A7E5-79AAA3F5E29E}">
      <dgm:prSet/>
      <dgm:spPr/>
      <dgm:t>
        <a:bodyPr/>
        <a:lstStyle/>
        <a:p>
          <a:endParaRPr lang="en-US"/>
        </a:p>
      </dgm:t>
    </dgm:pt>
    <dgm:pt modelId="{F994E829-5380-41FD-916E-A3371B2126CD}" type="sibTrans" cxnId="{4AFCD0C9-6D11-4E34-A7E5-79AAA3F5E29E}">
      <dgm:prSet/>
      <dgm:spPr/>
      <dgm:t>
        <a:bodyPr/>
        <a:lstStyle/>
        <a:p>
          <a:endParaRPr lang="en-US"/>
        </a:p>
      </dgm:t>
    </dgm:pt>
    <dgm:pt modelId="{FFB1B862-3C0F-46F7-9BAD-3BA8058FCC59}">
      <dgm:prSet/>
      <dgm:spPr/>
      <dgm:t>
        <a:bodyPr/>
        <a:lstStyle/>
        <a:p>
          <a:r>
            <a:rPr lang="en-US"/>
            <a:t>Tableau Academic Programs</a:t>
          </a:r>
          <a:br>
            <a:rPr lang="en-US"/>
          </a:br>
          <a:r>
            <a:rPr lang="en-US">
              <a:hlinkClick xmlns:r="http://schemas.openxmlformats.org/officeDocument/2006/relationships" r:id="rId11"/>
            </a:rPr>
            <a:t>tableau.com/academic</a:t>
          </a:r>
          <a:endParaRPr lang="en-US"/>
        </a:p>
      </dgm:t>
    </dgm:pt>
    <dgm:pt modelId="{B6C278F7-449E-437C-A584-DA3F366AF2EC}" type="parTrans" cxnId="{4EE97E5C-25F0-4A22-B741-F567170B6240}">
      <dgm:prSet/>
      <dgm:spPr/>
      <dgm:t>
        <a:bodyPr/>
        <a:lstStyle/>
        <a:p>
          <a:endParaRPr lang="en-US"/>
        </a:p>
      </dgm:t>
    </dgm:pt>
    <dgm:pt modelId="{02D6A5DA-54CE-4DA5-9D64-FB5A2EA92D89}" type="sibTrans" cxnId="{4EE97E5C-25F0-4A22-B741-F567170B6240}">
      <dgm:prSet/>
      <dgm:spPr/>
      <dgm:t>
        <a:bodyPr/>
        <a:lstStyle/>
        <a:p>
          <a:endParaRPr lang="en-US"/>
        </a:p>
      </dgm:t>
    </dgm:pt>
    <dgm:pt modelId="{689BFBFE-B43A-47E4-9AE8-1A07281C318A}">
      <dgm:prSet/>
      <dgm:spPr/>
      <dgm:t>
        <a:bodyPr/>
        <a:lstStyle/>
        <a:p>
          <a:r>
            <a:rPr lang="en-US"/>
            <a:t>Students</a:t>
          </a:r>
        </a:p>
      </dgm:t>
    </dgm:pt>
    <dgm:pt modelId="{F14A8C1C-5706-4B11-97A1-902554B8982E}" type="parTrans" cxnId="{F9612E2E-1EE1-4A91-86E5-6DAB65D2CEF1}">
      <dgm:prSet/>
      <dgm:spPr/>
      <dgm:t>
        <a:bodyPr/>
        <a:lstStyle/>
        <a:p>
          <a:endParaRPr lang="en-US"/>
        </a:p>
      </dgm:t>
    </dgm:pt>
    <dgm:pt modelId="{C0049334-DBF6-4AA7-B3EE-7666AFA6D614}" type="sibTrans" cxnId="{F9612E2E-1EE1-4A91-86E5-6DAB65D2CEF1}">
      <dgm:prSet/>
      <dgm:spPr/>
      <dgm:t>
        <a:bodyPr/>
        <a:lstStyle/>
        <a:p>
          <a:endParaRPr lang="en-US"/>
        </a:p>
      </dgm:t>
    </dgm:pt>
    <dgm:pt modelId="{C39A4956-06F2-41E0-AD3E-217C326CBF64}">
      <dgm:prSet/>
      <dgm:spPr/>
      <dgm:t>
        <a:bodyPr/>
        <a:lstStyle/>
        <a:p>
          <a:r>
            <a:rPr lang="en-US"/>
            <a:t>Faculty/Teachers</a:t>
          </a:r>
        </a:p>
      </dgm:t>
    </dgm:pt>
    <dgm:pt modelId="{B98B56BE-B0A2-4E73-83D2-5C515A9F37B6}" type="parTrans" cxnId="{68D8FB09-76B4-4F02-B46A-E7304A8DD184}">
      <dgm:prSet/>
      <dgm:spPr/>
      <dgm:t>
        <a:bodyPr/>
        <a:lstStyle/>
        <a:p>
          <a:endParaRPr lang="en-US"/>
        </a:p>
      </dgm:t>
    </dgm:pt>
    <dgm:pt modelId="{F6A38B3D-3479-4817-88B5-0C3D87F3C149}" type="sibTrans" cxnId="{68D8FB09-76B4-4F02-B46A-E7304A8DD184}">
      <dgm:prSet/>
      <dgm:spPr/>
      <dgm:t>
        <a:bodyPr/>
        <a:lstStyle/>
        <a:p>
          <a:endParaRPr lang="en-US"/>
        </a:p>
      </dgm:t>
    </dgm:pt>
    <dgm:pt modelId="{087DEA52-565F-4D05-BCE4-F8882210CD60}">
      <dgm:prSet/>
      <dgm:spPr/>
      <dgm:t>
        <a:bodyPr/>
        <a:lstStyle/>
        <a:p>
          <a:r>
            <a:rPr lang="en-US"/>
            <a:t>Data for Kids</a:t>
          </a:r>
        </a:p>
      </dgm:t>
    </dgm:pt>
    <dgm:pt modelId="{0ADFAB0A-DC59-4DC1-8265-8A0BADF90C02}" type="parTrans" cxnId="{B8923E3B-3721-40BB-B386-D298157DA6F7}">
      <dgm:prSet/>
      <dgm:spPr/>
      <dgm:t>
        <a:bodyPr/>
        <a:lstStyle/>
        <a:p>
          <a:endParaRPr lang="en-US"/>
        </a:p>
      </dgm:t>
    </dgm:pt>
    <dgm:pt modelId="{EA55451A-48C0-4CB2-A11D-E2181080C961}" type="sibTrans" cxnId="{B8923E3B-3721-40BB-B386-D298157DA6F7}">
      <dgm:prSet/>
      <dgm:spPr/>
      <dgm:t>
        <a:bodyPr/>
        <a:lstStyle/>
        <a:p>
          <a:endParaRPr lang="en-US"/>
        </a:p>
      </dgm:t>
    </dgm:pt>
    <dgm:pt modelId="{23EF0C8A-A3B6-415F-A3B8-8FB7729D24D5}" type="pres">
      <dgm:prSet presAssocID="{BFF16C29-A565-4A97-B967-F264FA536915}" presName="Name0" presStyleCnt="0">
        <dgm:presLayoutVars>
          <dgm:dir/>
          <dgm:animLvl val="lvl"/>
          <dgm:resizeHandles val="exact"/>
        </dgm:presLayoutVars>
      </dgm:prSet>
      <dgm:spPr/>
    </dgm:pt>
    <dgm:pt modelId="{0A6BA058-CDA3-4626-A49B-428AB3724B3D}" type="pres">
      <dgm:prSet presAssocID="{14F7908F-5A32-4BD1-B534-8786396E3CDE}" presName="composite" presStyleCnt="0"/>
      <dgm:spPr/>
    </dgm:pt>
    <dgm:pt modelId="{C0FBF3B5-CA38-4769-BED3-B781B2BA7AAC}" type="pres">
      <dgm:prSet presAssocID="{14F7908F-5A32-4BD1-B534-8786396E3CD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924FDED1-4085-4946-AB9E-032B2429B1CA}" type="pres">
      <dgm:prSet presAssocID="{14F7908F-5A32-4BD1-B534-8786396E3CDE}" presName="desTx" presStyleLbl="alignAccFollowNode1" presStyleIdx="0" presStyleCnt="3">
        <dgm:presLayoutVars>
          <dgm:bulletEnabled val="1"/>
        </dgm:presLayoutVars>
      </dgm:prSet>
      <dgm:spPr/>
    </dgm:pt>
    <dgm:pt modelId="{B78AE835-EE66-4743-A6A1-6156699A8ADD}" type="pres">
      <dgm:prSet presAssocID="{9AACAF79-B8E6-4C4C-859E-DFE46DCF2AAA}" presName="space" presStyleCnt="0"/>
      <dgm:spPr/>
    </dgm:pt>
    <dgm:pt modelId="{AA25D22E-60EC-44C8-8612-BD5D2DA95D27}" type="pres">
      <dgm:prSet presAssocID="{62CF1261-D329-4568-80B3-96A701764A3D}" presName="composite" presStyleCnt="0"/>
      <dgm:spPr/>
    </dgm:pt>
    <dgm:pt modelId="{7D594745-8552-4E5A-8224-C55014BB1425}" type="pres">
      <dgm:prSet presAssocID="{62CF1261-D329-4568-80B3-96A701764A3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A8BE476-56B1-4BC7-9150-7385E976A958}" type="pres">
      <dgm:prSet presAssocID="{62CF1261-D329-4568-80B3-96A701764A3D}" presName="desTx" presStyleLbl="alignAccFollowNode1" presStyleIdx="1" presStyleCnt="3">
        <dgm:presLayoutVars>
          <dgm:bulletEnabled val="1"/>
        </dgm:presLayoutVars>
      </dgm:prSet>
      <dgm:spPr/>
    </dgm:pt>
    <dgm:pt modelId="{0B624986-F6AE-47D2-8C55-25CABB5A4DFF}" type="pres">
      <dgm:prSet presAssocID="{F39DE6FE-1917-49E4-A7BD-D66469DC92B0}" presName="space" presStyleCnt="0"/>
      <dgm:spPr/>
    </dgm:pt>
    <dgm:pt modelId="{379E45C8-6AC7-462A-8C38-F8AA3A82E2ED}" type="pres">
      <dgm:prSet presAssocID="{4EEE7EBF-B180-432F-8101-39F764AFF7B8}" presName="composite" presStyleCnt="0"/>
      <dgm:spPr/>
    </dgm:pt>
    <dgm:pt modelId="{2DE96E4C-4E56-4AA2-98D3-298D8C73975C}" type="pres">
      <dgm:prSet presAssocID="{4EEE7EBF-B180-432F-8101-39F764AFF7B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59EAEA3-ED64-4FC9-ADD0-72C9AEC0C9F4}" type="pres">
      <dgm:prSet presAssocID="{4EEE7EBF-B180-432F-8101-39F764AFF7B8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1E08C01-95D7-4179-A8EF-91F08BB9DF45}" type="presOf" srcId="{C39A4956-06F2-41E0-AD3E-217C326CBF64}" destId="{759EAEA3-ED64-4FC9-ADD0-72C9AEC0C9F4}" srcOrd="0" destOrd="4" presId="urn:microsoft.com/office/officeart/2005/8/layout/hList1"/>
    <dgm:cxn modelId="{68D8FB09-76B4-4F02-B46A-E7304A8DD184}" srcId="{FFB1B862-3C0F-46F7-9BAD-3BA8058FCC59}" destId="{C39A4956-06F2-41E0-AD3E-217C326CBF64}" srcOrd="1" destOrd="0" parTransId="{B98B56BE-B0A2-4E73-83D2-5C515A9F37B6}" sibTransId="{F6A38B3D-3479-4817-88B5-0C3D87F3C149}"/>
    <dgm:cxn modelId="{E488310B-3570-46A1-B325-1240FCF0C842}" type="presOf" srcId="{14F7908F-5A32-4BD1-B534-8786396E3CDE}" destId="{C0FBF3B5-CA38-4769-BED3-B781B2BA7AAC}" srcOrd="0" destOrd="0" presId="urn:microsoft.com/office/officeart/2005/8/layout/hList1"/>
    <dgm:cxn modelId="{F9612E2E-1EE1-4A91-86E5-6DAB65D2CEF1}" srcId="{FFB1B862-3C0F-46F7-9BAD-3BA8058FCC59}" destId="{689BFBFE-B43A-47E4-9AE8-1A07281C318A}" srcOrd="0" destOrd="0" parTransId="{F14A8C1C-5706-4B11-97A1-902554B8982E}" sibTransId="{C0049334-DBF6-4AA7-B3EE-7666AFA6D614}"/>
    <dgm:cxn modelId="{877CDD35-7569-4784-A327-74F2301A8D83}" type="presOf" srcId="{4EEE7EBF-B180-432F-8101-39F764AFF7B8}" destId="{2DE96E4C-4E56-4AA2-98D3-298D8C73975C}" srcOrd="0" destOrd="0" presId="urn:microsoft.com/office/officeart/2005/8/layout/hList1"/>
    <dgm:cxn modelId="{B8923E3B-3721-40BB-B386-D298157DA6F7}" srcId="{FFB1B862-3C0F-46F7-9BAD-3BA8058FCC59}" destId="{087DEA52-565F-4D05-BCE4-F8882210CD60}" srcOrd="2" destOrd="0" parTransId="{0ADFAB0A-DC59-4DC1-8265-8A0BADF90C02}" sibTransId="{EA55451A-48C0-4CB2-A11D-E2181080C961}"/>
    <dgm:cxn modelId="{4EE97E5C-25F0-4A22-B741-F567170B6240}" srcId="{4EEE7EBF-B180-432F-8101-39F764AFF7B8}" destId="{FFB1B862-3C0F-46F7-9BAD-3BA8058FCC59}" srcOrd="2" destOrd="0" parTransId="{B6C278F7-449E-437C-A584-DA3F366AF2EC}" sibTransId="{02D6A5DA-54CE-4DA5-9D64-FB5A2EA92D89}"/>
    <dgm:cxn modelId="{4624495D-7FE8-418D-8046-950A51009F2E}" type="presOf" srcId="{DA32CB30-D95E-456A-8A9D-7E248ED35E33}" destId="{4A8BE476-56B1-4BC7-9150-7385E976A958}" srcOrd="0" destOrd="0" presId="urn:microsoft.com/office/officeart/2005/8/layout/hList1"/>
    <dgm:cxn modelId="{5833724E-0F38-4981-A2FB-89026DD3E61B}" srcId="{14F7908F-5A32-4BD1-B534-8786396E3CDE}" destId="{B2FB5A19-10DB-4A08-8AB6-16C268BB4844}" srcOrd="1" destOrd="0" parTransId="{3CEE61E9-B05C-4B52-86BE-33C4CD5EDB31}" sibTransId="{AA9A4DC4-7B5D-464A-B80D-5D4E089C6C08}"/>
    <dgm:cxn modelId="{F739E453-B77A-4254-86B6-0AD6570159B1}" type="presOf" srcId="{119CCEE0-AC70-44AA-B230-74A2575F0EC6}" destId="{924FDED1-4085-4946-AB9E-032B2429B1CA}" srcOrd="0" destOrd="0" presId="urn:microsoft.com/office/officeart/2005/8/layout/hList1"/>
    <dgm:cxn modelId="{EBEEA354-8328-482A-A735-F941BA9877ED}" srcId="{62CF1261-D329-4568-80B3-96A701764A3D}" destId="{B7601B17-F605-4FCD-842B-E273F45BED68}" srcOrd="1" destOrd="0" parTransId="{93150D41-4424-4FAE-8A2A-B928F8BD6B99}" sibTransId="{D2B869CB-F783-463F-9773-10C37F17933A}"/>
    <dgm:cxn modelId="{DA905578-EF70-43F4-B17B-F10DBF2B06FB}" srcId="{14F7908F-5A32-4BD1-B534-8786396E3CDE}" destId="{119CCEE0-AC70-44AA-B230-74A2575F0EC6}" srcOrd="0" destOrd="0" parTransId="{626C3FF8-B2AF-4E81-ACB7-7249303F4736}" sibTransId="{623265A6-3660-4DA9-99E4-42DCD3DAF657}"/>
    <dgm:cxn modelId="{F24EF67E-1583-438E-A388-E65B9BB93281}" type="presOf" srcId="{BB5816D3-E238-4963-A667-DD852ADC8E59}" destId="{4A8BE476-56B1-4BC7-9150-7385E976A958}" srcOrd="0" destOrd="2" presId="urn:microsoft.com/office/officeart/2005/8/layout/hList1"/>
    <dgm:cxn modelId="{5C76FF8B-0DF9-432F-8ABC-59988A5097F4}" type="presOf" srcId="{689BFBFE-B43A-47E4-9AE8-1A07281C318A}" destId="{759EAEA3-ED64-4FC9-ADD0-72C9AEC0C9F4}" srcOrd="0" destOrd="3" presId="urn:microsoft.com/office/officeart/2005/8/layout/hList1"/>
    <dgm:cxn modelId="{63225F8D-E320-47E9-AA86-28D5E8070215}" srcId="{62CF1261-D329-4568-80B3-96A701764A3D}" destId="{90C18D72-780C-4F24-9B0E-52DC7930032C}" srcOrd="3" destOrd="0" parTransId="{2F7F4A71-308E-4A05-BD1D-864032025863}" sibTransId="{3134A06B-6351-4D92-B699-F41DB36506BA}"/>
    <dgm:cxn modelId="{3DFE83A1-2694-44E6-9EAA-306E9797ADE0}" type="presOf" srcId="{B7601B17-F605-4FCD-842B-E273F45BED68}" destId="{4A8BE476-56B1-4BC7-9150-7385E976A958}" srcOrd="0" destOrd="1" presId="urn:microsoft.com/office/officeart/2005/8/layout/hList1"/>
    <dgm:cxn modelId="{789828AB-9678-4A6A-9D85-8D6AA58F9A5A}" type="presOf" srcId="{90C18D72-780C-4F24-9B0E-52DC7930032C}" destId="{4A8BE476-56B1-4BC7-9150-7385E976A958}" srcOrd="0" destOrd="3" presId="urn:microsoft.com/office/officeart/2005/8/layout/hList1"/>
    <dgm:cxn modelId="{A29670AB-21AC-4D2D-81DC-D06F6638961D}" srcId="{62CF1261-D329-4568-80B3-96A701764A3D}" destId="{BB5816D3-E238-4963-A667-DD852ADC8E59}" srcOrd="2" destOrd="0" parTransId="{5654945C-E89D-4282-AA13-67F8CDFFFFAF}" sibTransId="{4E4C511E-F336-4CDE-9971-4E31E94161D4}"/>
    <dgm:cxn modelId="{7181CAAD-3DAC-417A-BE97-82930C9E3E19}" type="presOf" srcId="{B2FB5A19-10DB-4A08-8AB6-16C268BB4844}" destId="{924FDED1-4085-4946-AB9E-032B2429B1CA}" srcOrd="0" destOrd="1" presId="urn:microsoft.com/office/officeart/2005/8/layout/hList1"/>
    <dgm:cxn modelId="{2DF446B2-4AD3-4E11-9F8B-1E6D71D6195D}" type="presOf" srcId="{BFF16C29-A565-4A97-B967-F264FA536915}" destId="{23EF0C8A-A3B6-415F-A3B8-8FB7729D24D5}" srcOrd="0" destOrd="0" presId="urn:microsoft.com/office/officeart/2005/8/layout/hList1"/>
    <dgm:cxn modelId="{AAA642B3-10C2-4D0B-9917-CF22C1EC870D}" type="presOf" srcId="{FFB1B862-3C0F-46F7-9BAD-3BA8058FCC59}" destId="{759EAEA3-ED64-4FC9-ADD0-72C9AEC0C9F4}" srcOrd="0" destOrd="2" presId="urn:microsoft.com/office/officeart/2005/8/layout/hList1"/>
    <dgm:cxn modelId="{857C93BF-D077-4FE1-B16B-1A253F283B47}" type="presOf" srcId="{62CF1261-D329-4568-80B3-96A701764A3D}" destId="{7D594745-8552-4E5A-8224-C55014BB1425}" srcOrd="0" destOrd="0" presId="urn:microsoft.com/office/officeart/2005/8/layout/hList1"/>
    <dgm:cxn modelId="{7E5E72C4-8479-498F-9662-51691EA4F7B5}" srcId="{BFF16C29-A565-4A97-B967-F264FA536915}" destId="{4EEE7EBF-B180-432F-8101-39F764AFF7B8}" srcOrd="2" destOrd="0" parTransId="{205BAD2B-1590-4731-B62F-90B35100D56D}" sibTransId="{A2F788B3-43BE-4963-9533-888D2933AF26}"/>
    <dgm:cxn modelId="{4AFCD0C9-6D11-4E34-A7E5-79AAA3F5E29E}" srcId="{4EEE7EBF-B180-432F-8101-39F764AFF7B8}" destId="{691892B8-9318-41C0-8274-0CA02FE3E28B}" srcOrd="1" destOrd="0" parTransId="{CD6956B2-4BB4-429C-B0F9-C71D722623DF}" sibTransId="{F994E829-5380-41FD-916E-A3371B2126CD}"/>
    <dgm:cxn modelId="{14134ACA-AFD6-4E54-B5C2-F8758DD2F36F}" type="presOf" srcId="{DCD8C824-0BDA-424E-90A3-FA04A851AC4E}" destId="{759EAEA3-ED64-4FC9-ADD0-72C9AEC0C9F4}" srcOrd="0" destOrd="0" presId="urn:microsoft.com/office/officeart/2005/8/layout/hList1"/>
    <dgm:cxn modelId="{9AFFE2DA-263F-4B91-8122-D93C713E9C25}" srcId="{4EEE7EBF-B180-432F-8101-39F764AFF7B8}" destId="{DCD8C824-0BDA-424E-90A3-FA04A851AC4E}" srcOrd="0" destOrd="0" parTransId="{BF700C3E-0000-4F85-8270-5FA63E41BDDA}" sibTransId="{2417105E-B00A-474B-BD2B-2D89E9A08163}"/>
    <dgm:cxn modelId="{07431DDF-0623-4CC2-B46F-B4AB03333A72}" srcId="{BFF16C29-A565-4A97-B967-F264FA536915}" destId="{62CF1261-D329-4568-80B3-96A701764A3D}" srcOrd="1" destOrd="0" parTransId="{8D8D1F46-6EA8-4394-BAA6-43BF1EB35A91}" sibTransId="{F39DE6FE-1917-49E4-A7BD-D66469DC92B0}"/>
    <dgm:cxn modelId="{163499DF-6583-4EE5-B11C-E413E486D4A5}" type="presOf" srcId="{691892B8-9318-41C0-8274-0CA02FE3E28B}" destId="{759EAEA3-ED64-4FC9-ADD0-72C9AEC0C9F4}" srcOrd="0" destOrd="1" presId="urn:microsoft.com/office/officeart/2005/8/layout/hList1"/>
    <dgm:cxn modelId="{B8A661E1-93B0-44F9-938E-0443CFAE9D6B}" srcId="{62CF1261-D329-4568-80B3-96A701764A3D}" destId="{DA32CB30-D95E-456A-8A9D-7E248ED35E33}" srcOrd="0" destOrd="0" parTransId="{734FDA8A-B64F-451F-8FEA-7566817C01DC}" sibTransId="{2A4676FD-95A6-402A-8484-F45E40BCB80D}"/>
    <dgm:cxn modelId="{8760C7F1-5EC4-4250-AC3F-3600F928A8EB}" type="presOf" srcId="{087DEA52-565F-4D05-BCE4-F8882210CD60}" destId="{759EAEA3-ED64-4FC9-ADD0-72C9AEC0C9F4}" srcOrd="0" destOrd="5" presId="urn:microsoft.com/office/officeart/2005/8/layout/hList1"/>
    <dgm:cxn modelId="{24A191FA-EF09-4128-B63B-4DDE83092E90}" srcId="{BFF16C29-A565-4A97-B967-F264FA536915}" destId="{14F7908F-5A32-4BD1-B534-8786396E3CDE}" srcOrd="0" destOrd="0" parTransId="{08567D08-CA73-43F2-AD76-32D3604D7F13}" sibTransId="{9AACAF79-B8E6-4C4C-859E-DFE46DCF2AAA}"/>
    <dgm:cxn modelId="{A02F6D99-81F4-40A9-9DE5-C58D3747573F}" type="presParOf" srcId="{23EF0C8A-A3B6-415F-A3B8-8FB7729D24D5}" destId="{0A6BA058-CDA3-4626-A49B-428AB3724B3D}" srcOrd="0" destOrd="0" presId="urn:microsoft.com/office/officeart/2005/8/layout/hList1"/>
    <dgm:cxn modelId="{651A8857-106C-4AC3-9BCE-6DB3689BF5A2}" type="presParOf" srcId="{0A6BA058-CDA3-4626-A49B-428AB3724B3D}" destId="{C0FBF3B5-CA38-4769-BED3-B781B2BA7AAC}" srcOrd="0" destOrd="0" presId="urn:microsoft.com/office/officeart/2005/8/layout/hList1"/>
    <dgm:cxn modelId="{A95B3401-73B6-44A2-B21E-B03FD64BDC63}" type="presParOf" srcId="{0A6BA058-CDA3-4626-A49B-428AB3724B3D}" destId="{924FDED1-4085-4946-AB9E-032B2429B1CA}" srcOrd="1" destOrd="0" presId="urn:microsoft.com/office/officeart/2005/8/layout/hList1"/>
    <dgm:cxn modelId="{6B3CDF8D-250F-41DE-898E-EC1A1709A72B}" type="presParOf" srcId="{23EF0C8A-A3B6-415F-A3B8-8FB7729D24D5}" destId="{B78AE835-EE66-4743-A6A1-6156699A8ADD}" srcOrd="1" destOrd="0" presId="urn:microsoft.com/office/officeart/2005/8/layout/hList1"/>
    <dgm:cxn modelId="{DF41B02E-AEE0-415C-B174-3A32495248D4}" type="presParOf" srcId="{23EF0C8A-A3B6-415F-A3B8-8FB7729D24D5}" destId="{AA25D22E-60EC-44C8-8612-BD5D2DA95D27}" srcOrd="2" destOrd="0" presId="urn:microsoft.com/office/officeart/2005/8/layout/hList1"/>
    <dgm:cxn modelId="{B13ABCBA-D05C-4EC1-AB6B-D2C9E4A0F112}" type="presParOf" srcId="{AA25D22E-60EC-44C8-8612-BD5D2DA95D27}" destId="{7D594745-8552-4E5A-8224-C55014BB1425}" srcOrd="0" destOrd="0" presId="urn:microsoft.com/office/officeart/2005/8/layout/hList1"/>
    <dgm:cxn modelId="{AF58EDCC-3E8D-42CF-9FF9-211138E61B33}" type="presParOf" srcId="{AA25D22E-60EC-44C8-8612-BD5D2DA95D27}" destId="{4A8BE476-56B1-4BC7-9150-7385E976A958}" srcOrd="1" destOrd="0" presId="urn:microsoft.com/office/officeart/2005/8/layout/hList1"/>
    <dgm:cxn modelId="{640D3724-FDB0-4C6C-9196-B5831E8BDEC2}" type="presParOf" srcId="{23EF0C8A-A3B6-415F-A3B8-8FB7729D24D5}" destId="{0B624986-F6AE-47D2-8C55-25CABB5A4DFF}" srcOrd="3" destOrd="0" presId="urn:microsoft.com/office/officeart/2005/8/layout/hList1"/>
    <dgm:cxn modelId="{EA88920E-2B0D-4D81-8578-F4640809D62A}" type="presParOf" srcId="{23EF0C8A-A3B6-415F-A3B8-8FB7729D24D5}" destId="{379E45C8-6AC7-462A-8C38-F8AA3A82E2ED}" srcOrd="4" destOrd="0" presId="urn:microsoft.com/office/officeart/2005/8/layout/hList1"/>
    <dgm:cxn modelId="{401869A0-0CA9-4CB9-A31B-D72EEC762A64}" type="presParOf" srcId="{379E45C8-6AC7-462A-8C38-F8AA3A82E2ED}" destId="{2DE96E4C-4E56-4AA2-98D3-298D8C73975C}" srcOrd="0" destOrd="0" presId="urn:microsoft.com/office/officeart/2005/8/layout/hList1"/>
    <dgm:cxn modelId="{3AE8B930-2528-4D71-A1F2-6579653F05C6}" type="presParOf" srcId="{379E45C8-6AC7-462A-8C38-F8AA3A82E2ED}" destId="{759EAEA3-ED64-4FC9-ADD0-72C9AEC0C9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B0EAEB-2440-4BFF-9A50-CF8BF37FA91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3841E8-A0B2-4730-B405-2322664BA054}">
      <dgm:prSet phldrT="[Text]"/>
      <dgm:spPr/>
      <dgm:t>
        <a:bodyPr/>
        <a:lstStyle/>
        <a:p>
          <a:r>
            <a:rPr lang="en-US">
              <a:solidFill>
                <a:schemeClr val="tx1"/>
              </a:solidFill>
            </a:rPr>
            <a:t>Biographical information (</a:t>
          </a:r>
          <a:r>
            <a:rPr lang="en-US" err="1">
              <a:solidFill>
                <a:schemeClr val="tx1"/>
              </a:solidFill>
            </a:rPr>
            <a:t>E&amp;S</a:t>
          </a:r>
          <a:r>
            <a:rPr lang="en-US">
              <a:solidFill>
                <a:schemeClr val="tx1"/>
              </a:solidFill>
            </a:rPr>
            <a:t>)</a:t>
          </a:r>
        </a:p>
      </dgm:t>
    </dgm:pt>
    <dgm:pt modelId="{42C17849-55B1-415B-90A7-CF44D91868B6}" type="parTrans" cxnId="{3C95894C-9680-4135-BDCC-0ABFF56BFB47}">
      <dgm:prSet/>
      <dgm:spPr/>
      <dgm:t>
        <a:bodyPr/>
        <a:lstStyle/>
        <a:p>
          <a:endParaRPr lang="en-US"/>
        </a:p>
      </dgm:t>
    </dgm:pt>
    <dgm:pt modelId="{1797A8E0-B4FE-476E-8FB8-C85F888E4B27}" type="sibTrans" cxnId="{3C95894C-9680-4135-BDCC-0ABFF56BFB47}">
      <dgm:prSet/>
      <dgm:spPr/>
      <dgm:t>
        <a:bodyPr/>
        <a:lstStyle/>
        <a:p>
          <a:endParaRPr lang="en-US"/>
        </a:p>
      </dgm:t>
    </dgm:pt>
    <dgm:pt modelId="{B67440C8-FC3E-44E0-BA56-06F56ABD21EA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Graduate</a:t>
          </a:r>
          <a:r>
            <a:rPr lang="en-US">
              <a:solidFill>
                <a:srgbClr val="FF0000"/>
              </a:solidFill>
            </a:rPr>
            <a:t> </a:t>
          </a:r>
          <a:r>
            <a:rPr lang="en-US">
              <a:solidFill>
                <a:schemeClr val="tx1"/>
              </a:solidFill>
            </a:rPr>
            <a:t>Admissions</a:t>
          </a:r>
        </a:p>
      </dgm:t>
    </dgm:pt>
    <dgm:pt modelId="{B5F2285E-AE07-4E71-A53C-8EB9EF243805}" type="parTrans" cxnId="{2D7890B5-C10D-46F5-9669-FEE64152A065}">
      <dgm:prSet/>
      <dgm:spPr/>
      <dgm:t>
        <a:bodyPr/>
        <a:lstStyle/>
        <a:p>
          <a:endParaRPr lang="en-US"/>
        </a:p>
      </dgm:t>
    </dgm:pt>
    <dgm:pt modelId="{D72156C1-C7F1-4590-9E7A-D0693448BC9C}" type="sibTrans" cxnId="{2D7890B5-C10D-46F5-9669-FEE64152A065}">
      <dgm:prSet/>
      <dgm:spPr/>
      <dgm:t>
        <a:bodyPr/>
        <a:lstStyle/>
        <a:p>
          <a:endParaRPr lang="en-US"/>
        </a:p>
      </dgm:t>
    </dgm:pt>
    <dgm:pt modelId="{543DA777-376F-4587-ADC8-7C0B23D73DDA}">
      <dgm:prSet/>
      <dgm:spPr/>
      <dgm:t>
        <a:bodyPr/>
        <a:lstStyle/>
        <a:p>
          <a:r>
            <a:rPr lang="en-US"/>
            <a:t>Lots more!</a:t>
          </a:r>
        </a:p>
      </dgm:t>
    </dgm:pt>
    <dgm:pt modelId="{0ED52E82-AEB7-453E-AB9A-B0C95D90F36F}" type="parTrans" cxnId="{833F7D5F-F53F-4E54-9A71-98F95ACA5030}">
      <dgm:prSet/>
      <dgm:spPr/>
      <dgm:t>
        <a:bodyPr/>
        <a:lstStyle/>
        <a:p>
          <a:endParaRPr lang="en-US"/>
        </a:p>
      </dgm:t>
    </dgm:pt>
    <dgm:pt modelId="{1218E477-F30B-411F-AD85-3564D9237F74}" type="sibTrans" cxnId="{833F7D5F-F53F-4E54-9A71-98F95ACA5030}">
      <dgm:prSet/>
      <dgm:spPr/>
      <dgm:t>
        <a:bodyPr/>
        <a:lstStyle/>
        <a:p>
          <a:endParaRPr lang="en-US"/>
        </a:p>
      </dgm:t>
    </dgm:pt>
    <dgm:pt modelId="{3906EAEA-BF1C-9B49-B9C0-9D027ED1855A}">
      <dgm:prSet phldrT="[Text]"/>
      <dgm:spPr/>
      <dgm:t>
        <a:bodyPr/>
        <a:lstStyle/>
        <a:p>
          <a:r>
            <a:rPr lang="en-US">
              <a:solidFill>
                <a:schemeClr val="tx1"/>
              </a:solidFill>
            </a:rPr>
            <a:t>Student Applicant information</a:t>
          </a:r>
        </a:p>
      </dgm:t>
    </dgm:pt>
    <dgm:pt modelId="{A2900441-0E4B-1C4D-841D-73C710C6D9B3}" type="parTrans" cxnId="{05C3F104-D52D-1144-80AE-CFBFAD9476D8}">
      <dgm:prSet/>
      <dgm:spPr/>
      <dgm:t>
        <a:bodyPr/>
        <a:lstStyle/>
        <a:p>
          <a:endParaRPr lang="en-US"/>
        </a:p>
      </dgm:t>
    </dgm:pt>
    <dgm:pt modelId="{35A6F737-0CB2-CE40-8887-06D939815D26}" type="sibTrans" cxnId="{05C3F104-D52D-1144-80AE-CFBFAD9476D8}">
      <dgm:prSet/>
      <dgm:spPr/>
      <dgm:t>
        <a:bodyPr/>
        <a:lstStyle/>
        <a:p>
          <a:endParaRPr lang="en-US"/>
        </a:p>
      </dgm:t>
    </dgm:pt>
    <dgm:pt modelId="{AAF7C1A8-8BEF-4995-8963-14996FBB38C0}">
      <dgm:prSet phldrT="[Text]"/>
      <dgm:spPr/>
      <dgm:t>
        <a:bodyPr/>
        <a:lstStyle/>
        <a:p>
          <a:r>
            <a:rPr lang="en-US"/>
            <a:t>Payroll (E&amp;S)</a:t>
          </a:r>
        </a:p>
      </dgm:t>
    </dgm:pt>
    <dgm:pt modelId="{B6A19A68-2502-44B5-B2A8-D16AF0A252AA}" type="parTrans" cxnId="{282CFE8A-A420-43BD-B14D-39B5C5BFBFE4}">
      <dgm:prSet/>
      <dgm:spPr/>
      <dgm:t>
        <a:bodyPr/>
        <a:lstStyle/>
        <a:p>
          <a:endParaRPr lang="en-US"/>
        </a:p>
      </dgm:t>
    </dgm:pt>
    <dgm:pt modelId="{A6B2A1B2-406F-47CB-A9CB-D02C2B1F3049}" type="sibTrans" cxnId="{282CFE8A-A420-43BD-B14D-39B5C5BFBFE4}">
      <dgm:prSet/>
      <dgm:spPr/>
      <dgm:t>
        <a:bodyPr/>
        <a:lstStyle/>
        <a:p>
          <a:endParaRPr lang="en-US"/>
        </a:p>
      </dgm:t>
    </dgm:pt>
    <dgm:pt modelId="{37AA9A47-7088-C147-968F-B3301E237593}">
      <dgm:prSet/>
      <dgm:spPr/>
      <dgm:t>
        <a:bodyPr/>
        <a:lstStyle/>
        <a:p>
          <a:r>
            <a:rPr lang="en-US"/>
            <a:t>Student Enrollment/Courses</a:t>
          </a:r>
        </a:p>
      </dgm:t>
    </dgm:pt>
    <dgm:pt modelId="{4F8E78D6-1654-5246-B897-BC3A16B0C54C}" type="sibTrans" cxnId="{A688E269-7654-3548-B1CE-5E3E97DFDB05}">
      <dgm:prSet/>
      <dgm:spPr/>
      <dgm:t>
        <a:bodyPr/>
        <a:lstStyle/>
        <a:p>
          <a:endParaRPr lang="en-US"/>
        </a:p>
      </dgm:t>
    </dgm:pt>
    <dgm:pt modelId="{37CE7DD5-F336-F74E-BACB-BA442CCE7FD6}" type="parTrans" cxnId="{A688E269-7654-3548-B1CE-5E3E97DFDB05}">
      <dgm:prSet/>
      <dgm:spPr/>
      <dgm:t>
        <a:bodyPr/>
        <a:lstStyle/>
        <a:p>
          <a:endParaRPr lang="en-US"/>
        </a:p>
      </dgm:t>
    </dgm:pt>
    <dgm:pt modelId="{538F579D-1021-4FD5-A978-9E38B52F587C}" type="pres">
      <dgm:prSet presAssocID="{85B0EAEB-2440-4BFF-9A50-CF8BF37FA916}" presName="Name0" presStyleCnt="0">
        <dgm:presLayoutVars>
          <dgm:chMax val="7"/>
          <dgm:chPref val="7"/>
          <dgm:dir/>
        </dgm:presLayoutVars>
      </dgm:prSet>
      <dgm:spPr/>
    </dgm:pt>
    <dgm:pt modelId="{676A0261-1E31-4778-BC74-2E8FBE245B9B}" type="pres">
      <dgm:prSet presAssocID="{85B0EAEB-2440-4BFF-9A50-CF8BF37FA916}" presName="Name1" presStyleCnt="0"/>
      <dgm:spPr/>
    </dgm:pt>
    <dgm:pt modelId="{34867F43-805A-4723-8A48-B21A65E8100C}" type="pres">
      <dgm:prSet presAssocID="{85B0EAEB-2440-4BFF-9A50-CF8BF37FA916}" presName="cycle" presStyleCnt="0"/>
      <dgm:spPr/>
    </dgm:pt>
    <dgm:pt modelId="{D2DA3132-F7FB-4696-838E-D24D60B551E2}" type="pres">
      <dgm:prSet presAssocID="{85B0EAEB-2440-4BFF-9A50-CF8BF37FA916}" presName="srcNode" presStyleLbl="node1" presStyleIdx="0" presStyleCnt="6"/>
      <dgm:spPr/>
    </dgm:pt>
    <dgm:pt modelId="{B2984875-5698-42F1-AB1F-A588C0B007A0}" type="pres">
      <dgm:prSet presAssocID="{85B0EAEB-2440-4BFF-9A50-CF8BF37FA916}" presName="conn" presStyleLbl="parChTrans1D2" presStyleIdx="0" presStyleCnt="1"/>
      <dgm:spPr/>
    </dgm:pt>
    <dgm:pt modelId="{47CA0616-DC82-4795-9C54-4600700FDD66}" type="pres">
      <dgm:prSet presAssocID="{85B0EAEB-2440-4BFF-9A50-CF8BF37FA916}" presName="extraNode" presStyleLbl="node1" presStyleIdx="0" presStyleCnt="6"/>
      <dgm:spPr/>
    </dgm:pt>
    <dgm:pt modelId="{8A47D2FB-F71C-4B67-928E-32309C1529E0}" type="pres">
      <dgm:prSet presAssocID="{85B0EAEB-2440-4BFF-9A50-CF8BF37FA916}" presName="dstNode" presStyleLbl="node1" presStyleIdx="0" presStyleCnt="6"/>
      <dgm:spPr/>
    </dgm:pt>
    <dgm:pt modelId="{B8BE58A9-DD81-40AA-A694-E566AB442ADA}" type="pres">
      <dgm:prSet presAssocID="{EA3841E8-A0B2-4730-B405-2322664BA054}" presName="text_1" presStyleLbl="node1" presStyleIdx="0" presStyleCnt="6">
        <dgm:presLayoutVars>
          <dgm:bulletEnabled val="1"/>
        </dgm:presLayoutVars>
      </dgm:prSet>
      <dgm:spPr/>
    </dgm:pt>
    <dgm:pt modelId="{FFB608AF-835A-428A-89FD-2F5BD4733CA3}" type="pres">
      <dgm:prSet presAssocID="{EA3841E8-A0B2-4730-B405-2322664BA054}" presName="accent_1" presStyleCnt="0"/>
      <dgm:spPr/>
    </dgm:pt>
    <dgm:pt modelId="{0EA53A81-89B7-47CB-8E7A-B9286BC708FB}" type="pres">
      <dgm:prSet presAssocID="{EA3841E8-A0B2-4730-B405-2322664BA054}" presName="accentRepeatNode" presStyleLbl="solidFgAcc1" presStyleIdx="0" presStyleCnt="6"/>
      <dgm:spPr>
        <a:ln>
          <a:solidFill>
            <a:srgbClr val="002060"/>
          </a:solidFill>
        </a:ln>
      </dgm:spPr>
    </dgm:pt>
    <dgm:pt modelId="{4FE95F66-8552-B24E-A0AF-BA34DD734237}" type="pres">
      <dgm:prSet presAssocID="{3906EAEA-BF1C-9B49-B9C0-9D027ED1855A}" presName="text_2" presStyleLbl="node1" presStyleIdx="1" presStyleCnt="6">
        <dgm:presLayoutVars>
          <dgm:bulletEnabled val="1"/>
        </dgm:presLayoutVars>
      </dgm:prSet>
      <dgm:spPr/>
    </dgm:pt>
    <dgm:pt modelId="{AA0A4739-388E-3C4C-B582-864B221B27BA}" type="pres">
      <dgm:prSet presAssocID="{3906EAEA-BF1C-9B49-B9C0-9D027ED1855A}" presName="accent_2" presStyleCnt="0"/>
      <dgm:spPr/>
    </dgm:pt>
    <dgm:pt modelId="{78D055CA-A244-054B-BA5C-47DEFBAA5C3E}" type="pres">
      <dgm:prSet presAssocID="{3906EAEA-BF1C-9B49-B9C0-9D027ED1855A}" presName="accentRepeatNode" presStyleLbl="solidFgAcc1" presStyleIdx="1" presStyleCnt="6"/>
      <dgm:spPr>
        <a:ln>
          <a:solidFill>
            <a:srgbClr val="002060"/>
          </a:solidFill>
        </a:ln>
      </dgm:spPr>
    </dgm:pt>
    <dgm:pt modelId="{6272D117-1CE9-4541-8B0F-034334EDBDC2}" type="pres">
      <dgm:prSet presAssocID="{AAF7C1A8-8BEF-4995-8963-14996FBB38C0}" presName="text_3" presStyleLbl="node1" presStyleIdx="2" presStyleCnt="6">
        <dgm:presLayoutVars>
          <dgm:bulletEnabled val="1"/>
        </dgm:presLayoutVars>
      </dgm:prSet>
      <dgm:spPr/>
    </dgm:pt>
    <dgm:pt modelId="{1EB17551-0544-4917-82FC-906652EBF751}" type="pres">
      <dgm:prSet presAssocID="{AAF7C1A8-8BEF-4995-8963-14996FBB38C0}" presName="accent_3" presStyleCnt="0"/>
      <dgm:spPr/>
    </dgm:pt>
    <dgm:pt modelId="{3FDB3D07-7BEB-4396-AF8D-A21B5C786596}" type="pres">
      <dgm:prSet presAssocID="{AAF7C1A8-8BEF-4995-8963-14996FBB38C0}" presName="accentRepeatNode" presStyleLbl="solidFgAcc1" presStyleIdx="2" presStyleCnt="6"/>
      <dgm:spPr/>
    </dgm:pt>
    <dgm:pt modelId="{A858AE23-DDB5-45A2-9CD6-CF81713B0461}" type="pres">
      <dgm:prSet presAssocID="{B67440C8-FC3E-44E0-BA56-06F56ABD21EA}" presName="text_4" presStyleLbl="node1" presStyleIdx="3" presStyleCnt="6">
        <dgm:presLayoutVars>
          <dgm:bulletEnabled val="1"/>
        </dgm:presLayoutVars>
      </dgm:prSet>
      <dgm:spPr/>
    </dgm:pt>
    <dgm:pt modelId="{21E1E41D-7591-420D-991A-6C9364D068F2}" type="pres">
      <dgm:prSet presAssocID="{B67440C8-FC3E-44E0-BA56-06F56ABD21EA}" presName="accent_4" presStyleCnt="0"/>
      <dgm:spPr/>
    </dgm:pt>
    <dgm:pt modelId="{D8B5A9EB-A4DC-4912-88ED-13F98BE0E429}" type="pres">
      <dgm:prSet presAssocID="{B67440C8-FC3E-44E0-BA56-06F56ABD21EA}" presName="accentRepeatNode" presStyleLbl="solidFgAcc1" presStyleIdx="3" presStyleCnt="6"/>
      <dgm:spPr>
        <a:ln>
          <a:solidFill>
            <a:srgbClr val="002060"/>
          </a:solidFill>
        </a:ln>
      </dgm:spPr>
    </dgm:pt>
    <dgm:pt modelId="{111BFF1B-0889-471D-A17A-7008D7808139}" type="pres">
      <dgm:prSet presAssocID="{37AA9A47-7088-C147-968F-B3301E237593}" presName="text_5" presStyleLbl="node1" presStyleIdx="4" presStyleCnt="6">
        <dgm:presLayoutVars>
          <dgm:bulletEnabled val="1"/>
        </dgm:presLayoutVars>
      </dgm:prSet>
      <dgm:spPr/>
    </dgm:pt>
    <dgm:pt modelId="{EF7392E0-83F0-4C27-833C-D8A8BA53C54C}" type="pres">
      <dgm:prSet presAssocID="{37AA9A47-7088-C147-968F-B3301E237593}" presName="accent_5" presStyleCnt="0"/>
      <dgm:spPr/>
    </dgm:pt>
    <dgm:pt modelId="{EEFBD830-ADE1-C348-9543-84F16A337F76}" type="pres">
      <dgm:prSet presAssocID="{37AA9A47-7088-C147-968F-B3301E237593}" presName="accentRepeatNode" presStyleLbl="solidFgAcc1" presStyleIdx="4" presStyleCnt="6"/>
      <dgm:spPr>
        <a:ln>
          <a:solidFill>
            <a:srgbClr val="002060"/>
          </a:solidFill>
        </a:ln>
      </dgm:spPr>
    </dgm:pt>
    <dgm:pt modelId="{87AE3F4D-F3F1-410F-97CF-4B47363253DC}" type="pres">
      <dgm:prSet presAssocID="{543DA777-376F-4587-ADC8-7C0B23D73DDA}" presName="text_6" presStyleLbl="node1" presStyleIdx="5" presStyleCnt="6">
        <dgm:presLayoutVars>
          <dgm:bulletEnabled val="1"/>
        </dgm:presLayoutVars>
      </dgm:prSet>
      <dgm:spPr/>
    </dgm:pt>
    <dgm:pt modelId="{E4639223-C488-4D5B-900B-996B95C3712D}" type="pres">
      <dgm:prSet presAssocID="{543DA777-376F-4587-ADC8-7C0B23D73DDA}" presName="accent_6" presStyleCnt="0"/>
      <dgm:spPr/>
    </dgm:pt>
    <dgm:pt modelId="{FD3B4407-F3CA-4E45-82CB-30FC7D42CBBE}" type="pres">
      <dgm:prSet presAssocID="{543DA777-376F-4587-ADC8-7C0B23D73DDA}" presName="accentRepeatNode" presStyleLbl="solidFgAcc1" presStyleIdx="5" presStyleCnt="6"/>
      <dgm:spPr>
        <a:ln>
          <a:solidFill>
            <a:srgbClr val="002060"/>
          </a:solidFill>
        </a:ln>
      </dgm:spPr>
    </dgm:pt>
  </dgm:ptLst>
  <dgm:cxnLst>
    <dgm:cxn modelId="{05C3F104-D52D-1144-80AE-CFBFAD9476D8}" srcId="{85B0EAEB-2440-4BFF-9A50-CF8BF37FA916}" destId="{3906EAEA-BF1C-9B49-B9C0-9D027ED1855A}" srcOrd="1" destOrd="0" parTransId="{A2900441-0E4B-1C4D-841D-73C710C6D9B3}" sibTransId="{35A6F737-0CB2-CE40-8887-06D939815D26}"/>
    <dgm:cxn modelId="{F8115F09-188E-DB40-85DB-E55D471627CE}" type="presOf" srcId="{B67440C8-FC3E-44E0-BA56-06F56ABD21EA}" destId="{A858AE23-DDB5-45A2-9CD6-CF81713B0461}" srcOrd="0" destOrd="0" presId="urn:microsoft.com/office/officeart/2008/layout/VerticalCurvedList"/>
    <dgm:cxn modelId="{3960DA0E-E5D4-DF41-B2F9-9106FA37FF9B}" type="presOf" srcId="{AAF7C1A8-8BEF-4995-8963-14996FBB38C0}" destId="{6272D117-1CE9-4541-8B0F-034334EDBDC2}" srcOrd="0" destOrd="0" presId="urn:microsoft.com/office/officeart/2008/layout/VerticalCurvedList"/>
    <dgm:cxn modelId="{0C076920-5A3E-864E-8428-1DC5819D09D2}" type="presOf" srcId="{37AA9A47-7088-C147-968F-B3301E237593}" destId="{111BFF1B-0889-471D-A17A-7008D7808139}" srcOrd="0" destOrd="0" presId="urn:microsoft.com/office/officeart/2008/layout/VerticalCurvedList"/>
    <dgm:cxn modelId="{3A21035C-2A21-C447-9A70-C4BAA3919EFE}" type="presOf" srcId="{543DA777-376F-4587-ADC8-7C0B23D73DDA}" destId="{87AE3F4D-F3F1-410F-97CF-4B47363253DC}" srcOrd="0" destOrd="0" presId="urn:microsoft.com/office/officeart/2008/layout/VerticalCurvedList"/>
    <dgm:cxn modelId="{833F7D5F-F53F-4E54-9A71-98F95ACA5030}" srcId="{85B0EAEB-2440-4BFF-9A50-CF8BF37FA916}" destId="{543DA777-376F-4587-ADC8-7C0B23D73DDA}" srcOrd="5" destOrd="0" parTransId="{0ED52E82-AEB7-453E-AB9A-B0C95D90F36F}" sibTransId="{1218E477-F30B-411F-AD85-3564D9237F74}"/>
    <dgm:cxn modelId="{66ED9D42-FC3F-264B-A3F2-11348A01EEAC}" type="presOf" srcId="{85B0EAEB-2440-4BFF-9A50-CF8BF37FA916}" destId="{538F579D-1021-4FD5-A978-9E38B52F587C}" srcOrd="0" destOrd="0" presId="urn:microsoft.com/office/officeart/2008/layout/VerticalCurvedList"/>
    <dgm:cxn modelId="{A688E269-7654-3548-B1CE-5E3E97DFDB05}" srcId="{85B0EAEB-2440-4BFF-9A50-CF8BF37FA916}" destId="{37AA9A47-7088-C147-968F-B3301E237593}" srcOrd="4" destOrd="0" parTransId="{37CE7DD5-F336-F74E-BACB-BA442CCE7FD6}" sibTransId="{4F8E78D6-1654-5246-B897-BC3A16B0C54C}"/>
    <dgm:cxn modelId="{3C95894C-9680-4135-BDCC-0ABFF56BFB47}" srcId="{85B0EAEB-2440-4BFF-9A50-CF8BF37FA916}" destId="{EA3841E8-A0B2-4730-B405-2322664BA054}" srcOrd="0" destOrd="0" parTransId="{42C17849-55B1-415B-90A7-CF44D91868B6}" sibTransId="{1797A8E0-B4FE-476E-8FB8-C85F888E4B27}"/>
    <dgm:cxn modelId="{46FB4289-F138-4D49-8805-50DD89E7A7E6}" type="presOf" srcId="{3906EAEA-BF1C-9B49-B9C0-9D027ED1855A}" destId="{4FE95F66-8552-B24E-A0AF-BA34DD734237}" srcOrd="0" destOrd="0" presId="urn:microsoft.com/office/officeart/2008/layout/VerticalCurvedList"/>
    <dgm:cxn modelId="{282CFE8A-A420-43BD-B14D-39B5C5BFBFE4}" srcId="{85B0EAEB-2440-4BFF-9A50-CF8BF37FA916}" destId="{AAF7C1A8-8BEF-4995-8963-14996FBB38C0}" srcOrd="2" destOrd="0" parTransId="{B6A19A68-2502-44B5-B2A8-D16AF0A252AA}" sibTransId="{A6B2A1B2-406F-47CB-A9CB-D02C2B1F3049}"/>
    <dgm:cxn modelId="{2D7890B5-C10D-46F5-9669-FEE64152A065}" srcId="{85B0EAEB-2440-4BFF-9A50-CF8BF37FA916}" destId="{B67440C8-FC3E-44E0-BA56-06F56ABD21EA}" srcOrd="3" destOrd="0" parTransId="{B5F2285E-AE07-4E71-A53C-8EB9EF243805}" sibTransId="{D72156C1-C7F1-4590-9E7A-D0693448BC9C}"/>
    <dgm:cxn modelId="{BEBEFDC3-570E-4E4B-8659-8573B0D0AB17}" type="presOf" srcId="{1797A8E0-B4FE-476E-8FB8-C85F888E4B27}" destId="{B2984875-5698-42F1-AB1F-A588C0B007A0}" srcOrd="0" destOrd="0" presId="urn:microsoft.com/office/officeart/2008/layout/VerticalCurvedList"/>
    <dgm:cxn modelId="{650ED0CC-EC68-C247-93A0-AEAE878C5AE5}" type="presOf" srcId="{EA3841E8-A0B2-4730-B405-2322664BA054}" destId="{B8BE58A9-DD81-40AA-A694-E566AB442ADA}" srcOrd="0" destOrd="0" presId="urn:microsoft.com/office/officeart/2008/layout/VerticalCurvedList"/>
    <dgm:cxn modelId="{FFF63494-61EB-FF44-A10C-3CD9D1116EF6}" type="presParOf" srcId="{538F579D-1021-4FD5-A978-9E38B52F587C}" destId="{676A0261-1E31-4778-BC74-2E8FBE245B9B}" srcOrd="0" destOrd="0" presId="urn:microsoft.com/office/officeart/2008/layout/VerticalCurvedList"/>
    <dgm:cxn modelId="{BC8BF7F5-25D9-0D43-86E8-96AFAA91E380}" type="presParOf" srcId="{676A0261-1E31-4778-BC74-2E8FBE245B9B}" destId="{34867F43-805A-4723-8A48-B21A65E8100C}" srcOrd="0" destOrd="0" presId="urn:microsoft.com/office/officeart/2008/layout/VerticalCurvedList"/>
    <dgm:cxn modelId="{AEB37F36-D5C0-5745-8E63-AFC7EDD28448}" type="presParOf" srcId="{34867F43-805A-4723-8A48-B21A65E8100C}" destId="{D2DA3132-F7FB-4696-838E-D24D60B551E2}" srcOrd="0" destOrd="0" presId="urn:microsoft.com/office/officeart/2008/layout/VerticalCurvedList"/>
    <dgm:cxn modelId="{B4F92DCA-5C5F-594D-8F8A-31282A9C02A6}" type="presParOf" srcId="{34867F43-805A-4723-8A48-B21A65E8100C}" destId="{B2984875-5698-42F1-AB1F-A588C0B007A0}" srcOrd="1" destOrd="0" presId="urn:microsoft.com/office/officeart/2008/layout/VerticalCurvedList"/>
    <dgm:cxn modelId="{0297A458-334F-5744-BB47-20CBE110E2F3}" type="presParOf" srcId="{34867F43-805A-4723-8A48-B21A65E8100C}" destId="{47CA0616-DC82-4795-9C54-4600700FDD66}" srcOrd="2" destOrd="0" presId="urn:microsoft.com/office/officeart/2008/layout/VerticalCurvedList"/>
    <dgm:cxn modelId="{7EBC7D44-4605-0C41-BF17-FC3B8C499D53}" type="presParOf" srcId="{34867F43-805A-4723-8A48-B21A65E8100C}" destId="{8A47D2FB-F71C-4B67-928E-32309C1529E0}" srcOrd="3" destOrd="0" presId="urn:microsoft.com/office/officeart/2008/layout/VerticalCurvedList"/>
    <dgm:cxn modelId="{482507C8-FB77-3C4C-B84A-804427326E52}" type="presParOf" srcId="{676A0261-1E31-4778-BC74-2E8FBE245B9B}" destId="{B8BE58A9-DD81-40AA-A694-E566AB442ADA}" srcOrd="1" destOrd="0" presId="urn:microsoft.com/office/officeart/2008/layout/VerticalCurvedList"/>
    <dgm:cxn modelId="{F9DB26B2-CC6C-4A4F-8363-171E98C2C557}" type="presParOf" srcId="{676A0261-1E31-4778-BC74-2E8FBE245B9B}" destId="{FFB608AF-835A-428A-89FD-2F5BD4733CA3}" srcOrd="2" destOrd="0" presId="urn:microsoft.com/office/officeart/2008/layout/VerticalCurvedList"/>
    <dgm:cxn modelId="{0B0C02C9-6BE8-0743-8DF9-8ACB890EDB7D}" type="presParOf" srcId="{FFB608AF-835A-428A-89FD-2F5BD4733CA3}" destId="{0EA53A81-89B7-47CB-8E7A-B9286BC708FB}" srcOrd="0" destOrd="0" presId="urn:microsoft.com/office/officeart/2008/layout/VerticalCurvedList"/>
    <dgm:cxn modelId="{BC6FD592-4A7F-FE4B-A723-3AC78A9CBEA4}" type="presParOf" srcId="{676A0261-1E31-4778-BC74-2E8FBE245B9B}" destId="{4FE95F66-8552-B24E-A0AF-BA34DD734237}" srcOrd="3" destOrd="0" presId="urn:microsoft.com/office/officeart/2008/layout/VerticalCurvedList"/>
    <dgm:cxn modelId="{797DD3A6-A38F-B440-9957-4EF7388E327B}" type="presParOf" srcId="{676A0261-1E31-4778-BC74-2E8FBE245B9B}" destId="{AA0A4739-388E-3C4C-B582-864B221B27BA}" srcOrd="4" destOrd="0" presId="urn:microsoft.com/office/officeart/2008/layout/VerticalCurvedList"/>
    <dgm:cxn modelId="{34F89750-036F-1B4C-99FC-C76F5E0ED558}" type="presParOf" srcId="{AA0A4739-388E-3C4C-B582-864B221B27BA}" destId="{78D055CA-A244-054B-BA5C-47DEFBAA5C3E}" srcOrd="0" destOrd="0" presId="urn:microsoft.com/office/officeart/2008/layout/VerticalCurvedList"/>
    <dgm:cxn modelId="{C5DC69D5-BA75-554E-8785-2CD6D3108730}" type="presParOf" srcId="{676A0261-1E31-4778-BC74-2E8FBE245B9B}" destId="{6272D117-1CE9-4541-8B0F-034334EDBDC2}" srcOrd="5" destOrd="0" presId="urn:microsoft.com/office/officeart/2008/layout/VerticalCurvedList"/>
    <dgm:cxn modelId="{EA4A44D6-046A-5A4B-A95F-C0043575A6E9}" type="presParOf" srcId="{676A0261-1E31-4778-BC74-2E8FBE245B9B}" destId="{1EB17551-0544-4917-82FC-906652EBF751}" srcOrd="6" destOrd="0" presId="urn:microsoft.com/office/officeart/2008/layout/VerticalCurvedList"/>
    <dgm:cxn modelId="{314AD5C6-A76E-1B46-B04D-6828BF154BA9}" type="presParOf" srcId="{1EB17551-0544-4917-82FC-906652EBF751}" destId="{3FDB3D07-7BEB-4396-AF8D-A21B5C786596}" srcOrd="0" destOrd="0" presId="urn:microsoft.com/office/officeart/2008/layout/VerticalCurvedList"/>
    <dgm:cxn modelId="{22EB2B4D-52A0-2340-9185-23812D53DA76}" type="presParOf" srcId="{676A0261-1E31-4778-BC74-2E8FBE245B9B}" destId="{A858AE23-DDB5-45A2-9CD6-CF81713B0461}" srcOrd="7" destOrd="0" presId="urn:microsoft.com/office/officeart/2008/layout/VerticalCurvedList"/>
    <dgm:cxn modelId="{B0564BFB-B59C-6344-A12D-4761CCB37601}" type="presParOf" srcId="{676A0261-1E31-4778-BC74-2E8FBE245B9B}" destId="{21E1E41D-7591-420D-991A-6C9364D068F2}" srcOrd="8" destOrd="0" presId="urn:microsoft.com/office/officeart/2008/layout/VerticalCurvedList"/>
    <dgm:cxn modelId="{6E7D681F-E506-7946-9410-D56DAD3A8E01}" type="presParOf" srcId="{21E1E41D-7591-420D-991A-6C9364D068F2}" destId="{D8B5A9EB-A4DC-4912-88ED-13F98BE0E429}" srcOrd="0" destOrd="0" presId="urn:microsoft.com/office/officeart/2008/layout/VerticalCurvedList"/>
    <dgm:cxn modelId="{3FD4CE07-4DDA-7D4A-8EA7-812C3D4D2B28}" type="presParOf" srcId="{676A0261-1E31-4778-BC74-2E8FBE245B9B}" destId="{111BFF1B-0889-471D-A17A-7008D7808139}" srcOrd="9" destOrd="0" presId="urn:microsoft.com/office/officeart/2008/layout/VerticalCurvedList"/>
    <dgm:cxn modelId="{67AE86FD-7F7D-9048-9CEA-D8FB843BD7C4}" type="presParOf" srcId="{676A0261-1E31-4778-BC74-2E8FBE245B9B}" destId="{EF7392E0-83F0-4C27-833C-D8A8BA53C54C}" srcOrd="10" destOrd="0" presId="urn:microsoft.com/office/officeart/2008/layout/VerticalCurvedList"/>
    <dgm:cxn modelId="{F417F924-35BF-9E4F-B189-46A861D31D2B}" type="presParOf" srcId="{EF7392E0-83F0-4C27-833C-D8A8BA53C54C}" destId="{EEFBD830-ADE1-C348-9543-84F16A337F76}" srcOrd="0" destOrd="0" presId="urn:microsoft.com/office/officeart/2008/layout/VerticalCurvedList"/>
    <dgm:cxn modelId="{98A0E4E2-35D3-864B-93B0-8A7B3FD09EB4}" type="presParOf" srcId="{676A0261-1E31-4778-BC74-2E8FBE245B9B}" destId="{87AE3F4D-F3F1-410F-97CF-4B47363253DC}" srcOrd="11" destOrd="0" presId="urn:microsoft.com/office/officeart/2008/layout/VerticalCurvedList"/>
    <dgm:cxn modelId="{61EF742B-FF50-AB46-ACE7-557B265FB1F9}" type="presParOf" srcId="{676A0261-1E31-4778-BC74-2E8FBE245B9B}" destId="{E4639223-C488-4D5B-900B-996B95C3712D}" srcOrd="12" destOrd="0" presId="urn:microsoft.com/office/officeart/2008/layout/VerticalCurvedList"/>
    <dgm:cxn modelId="{2C31CF62-04A2-5D41-A309-78AAEA0BF29A}" type="presParOf" srcId="{E4639223-C488-4D5B-900B-996B95C3712D}" destId="{FD3B4407-F3CA-4E45-82CB-30FC7D42CBB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51CA43-FA46-480B-A429-32F9FB0D29B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9C4356-A1C5-4D5B-8146-14C8EC3718A1}">
      <dgm:prSet/>
      <dgm:spPr/>
      <dgm:t>
        <a:bodyPr/>
        <a:lstStyle/>
        <a:p>
          <a:r>
            <a:rPr lang="en-US" err="1"/>
            <a:t>DLCs</a:t>
          </a:r>
          <a:endParaRPr lang="en-US"/>
        </a:p>
      </dgm:t>
    </dgm:pt>
    <dgm:pt modelId="{0D4529E6-ED94-4AA6-9787-520A8883A21A}" type="parTrans" cxnId="{79BCFE51-716C-4FEC-BD5B-01C92E73936B}">
      <dgm:prSet/>
      <dgm:spPr/>
      <dgm:t>
        <a:bodyPr/>
        <a:lstStyle/>
        <a:p>
          <a:endParaRPr lang="en-US"/>
        </a:p>
      </dgm:t>
    </dgm:pt>
    <dgm:pt modelId="{414ECF70-D8D6-4315-9BB4-4DB811B163C8}" type="sibTrans" cxnId="{79BCFE51-716C-4FEC-BD5B-01C92E73936B}">
      <dgm:prSet/>
      <dgm:spPr/>
      <dgm:t>
        <a:bodyPr/>
        <a:lstStyle/>
        <a:p>
          <a:endParaRPr lang="en-US"/>
        </a:p>
      </dgm:t>
    </dgm:pt>
    <dgm:pt modelId="{8DC5C162-E2BF-499A-B774-EA6806153432}">
      <dgm:prSet/>
      <dgm:spPr/>
      <dgm:t>
        <a:bodyPr/>
        <a:lstStyle/>
        <a:p>
          <a:r>
            <a:rPr lang="en-US"/>
            <a:t>Individuals</a:t>
          </a:r>
        </a:p>
      </dgm:t>
    </dgm:pt>
    <dgm:pt modelId="{80AA016D-59D8-4541-80D3-EF9A9BDEB55D}" type="parTrans" cxnId="{CD82F55B-3A37-434A-889F-81C310ED4CAF}">
      <dgm:prSet/>
      <dgm:spPr/>
      <dgm:t>
        <a:bodyPr/>
        <a:lstStyle/>
        <a:p>
          <a:endParaRPr lang="en-US"/>
        </a:p>
      </dgm:t>
    </dgm:pt>
    <dgm:pt modelId="{4899B10B-62A1-47FB-BF5C-3B1A74F9B582}" type="sibTrans" cxnId="{CD82F55B-3A37-434A-889F-81C310ED4CAF}">
      <dgm:prSet/>
      <dgm:spPr/>
      <dgm:t>
        <a:bodyPr/>
        <a:lstStyle/>
        <a:p>
          <a:endParaRPr lang="en-US"/>
        </a:p>
      </dgm:t>
    </dgm:pt>
    <dgm:pt modelId="{6AAC3C54-A852-413D-BA94-1A186CF08121}">
      <dgm:prSet/>
      <dgm:spPr/>
      <dgm:t>
        <a:bodyPr/>
        <a:lstStyle/>
        <a:p>
          <a:r>
            <a:rPr lang="en-US"/>
            <a:t>All Employees have an account and can see “public” data and their own</a:t>
          </a:r>
        </a:p>
      </dgm:t>
    </dgm:pt>
    <dgm:pt modelId="{008051FC-15F1-4FE5-8ACB-2369462762E9}" type="parTrans" cxnId="{4EA5A375-FEEC-4239-9B54-B7DABF8D999C}">
      <dgm:prSet/>
      <dgm:spPr/>
      <dgm:t>
        <a:bodyPr/>
        <a:lstStyle/>
        <a:p>
          <a:endParaRPr lang="en-US"/>
        </a:p>
      </dgm:t>
    </dgm:pt>
    <dgm:pt modelId="{A0AE13FB-7EF9-4F8D-804C-0793D2632C94}" type="sibTrans" cxnId="{4EA5A375-FEEC-4239-9B54-B7DABF8D999C}">
      <dgm:prSet/>
      <dgm:spPr/>
      <dgm:t>
        <a:bodyPr/>
        <a:lstStyle/>
        <a:p>
          <a:endParaRPr lang="en-US"/>
        </a:p>
      </dgm:t>
    </dgm:pt>
    <dgm:pt modelId="{0B4FE2B7-8BCA-46F6-A11E-ED757E28CC53}">
      <dgm:prSet/>
      <dgm:spPr/>
      <dgm:t>
        <a:bodyPr/>
        <a:lstStyle/>
        <a:p>
          <a:r>
            <a:rPr lang="en-US"/>
            <a:t>Username is the same as your Kerberos account – different password</a:t>
          </a:r>
        </a:p>
      </dgm:t>
    </dgm:pt>
    <dgm:pt modelId="{AB449ACC-2C90-4910-8037-1D937991D169}" type="parTrans" cxnId="{ACEAE5EB-E52B-4772-BF32-8CD474C56900}">
      <dgm:prSet/>
      <dgm:spPr/>
      <dgm:t>
        <a:bodyPr/>
        <a:lstStyle/>
        <a:p>
          <a:endParaRPr lang="en-US"/>
        </a:p>
      </dgm:t>
    </dgm:pt>
    <dgm:pt modelId="{0BF4E822-953F-4422-B9D0-5258537013B0}" type="sibTrans" cxnId="{ACEAE5EB-E52B-4772-BF32-8CD474C56900}">
      <dgm:prSet/>
      <dgm:spPr/>
      <dgm:t>
        <a:bodyPr/>
        <a:lstStyle/>
        <a:p>
          <a:endParaRPr lang="en-US"/>
        </a:p>
      </dgm:t>
    </dgm:pt>
    <dgm:pt modelId="{1E780C30-1F13-4A75-9E67-4F135DC8F023}">
      <dgm:prSet/>
      <dgm:spPr/>
      <dgm:t>
        <a:bodyPr/>
        <a:lstStyle/>
        <a:p>
          <a:r>
            <a:rPr lang="en-US"/>
            <a:t>Affiliates with Kerberos accounts can request an account</a:t>
          </a:r>
        </a:p>
      </dgm:t>
    </dgm:pt>
    <dgm:pt modelId="{187E7816-2578-4C2B-A928-5C89C9EAC569}" type="parTrans" cxnId="{23B49193-B1C4-4E8F-B624-6E7D2887E0FF}">
      <dgm:prSet/>
      <dgm:spPr/>
      <dgm:t>
        <a:bodyPr/>
        <a:lstStyle/>
        <a:p>
          <a:endParaRPr lang="en-US"/>
        </a:p>
      </dgm:t>
    </dgm:pt>
    <dgm:pt modelId="{0F4481C9-A273-4F4C-9AFE-93FD7ECBB10E}" type="sibTrans" cxnId="{23B49193-B1C4-4E8F-B624-6E7D2887E0FF}">
      <dgm:prSet/>
      <dgm:spPr/>
      <dgm:t>
        <a:bodyPr/>
        <a:lstStyle/>
        <a:p>
          <a:endParaRPr lang="en-US"/>
        </a:p>
      </dgm:t>
    </dgm:pt>
    <dgm:pt modelId="{DB3F2F28-874D-43B0-A0F5-8DA05B48F46A}">
      <dgm:prSet/>
      <dgm:spPr/>
      <dgm:t>
        <a:bodyPr/>
        <a:lstStyle/>
        <a:p>
          <a:r>
            <a:rPr lang="en-US"/>
            <a:t>System Accounts</a:t>
          </a:r>
        </a:p>
      </dgm:t>
    </dgm:pt>
    <dgm:pt modelId="{F0A7BD42-52E6-4544-9246-444DE0056D9E}" type="parTrans" cxnId="{E5069FE3-B50D-4B9A-895D-95959DD787FA}">
      <dgm:prSet/>
      <dgm:spPr/>
      <dgm:t>
        <a:bodyPr/>
        <a:lstStyle/>
        <a:p>
          <a:endParaRPr lang="en-US"/>
        </a:p>
      </dgm:t>
    </dgm:pt>
    <dgm:pt modelId="{1C77FE5D-6A37-4D4D-A32E-D06A3049E26C}" type="sibTrans" cxnId="{E5069FE3-B50D-4B9A-895D-95959DD787FA}">
      <dgm:prSet/>
      <dgm:spPr/>
      <dgm:t>
        <a:bodyPr/>
        <a:lstStyle/>
        <a:p>
          <a:endParaRPr lang="en-US"/>
        </a:p>
      </dgm:t>
    </dgm:pt>
    <dgm:pt modelId="{542C983B-5770-4D48-8BFE-6222E84F5DF9}">
      <dgm:prSet/>
      <dgm:spPr/>
      <dgm:t>
        <a:bodyPr/>
        <a:lstStyle/>
        <a:p>
          <a:r>
            <a:rPr lang="en-US"/>
            <a:t>For automation of department reports</a:t>
          </a:r>
        </a:p>
      </dgm:t>
    </dgm:pt>
    <dgm:pt modelId="{E077FA5B-690D-4A8B-9032-FA94B3559A1D}" type="parTrans" cxnId="{802B214C-BDEA-43EC-8C37-319336B9B0D1}">
      <dgm:prSet/>
      <dgm:spPr/>
      <dgm:t>
        <a:bodyPr/>
        <a:lstStyle/>
        <a:p>
          <a:endParaRPr lang="en-US"/>
        </a:p>
      </dgm:t>
    </dgm:pt>
    <dgm:pt modelId="{91F3FCF2-07F6-47CB-95E7-E5BC7DCAEDE0}" type="sibTrans" cxnId="{802B214C-BDEA-43EC-8C37-319336B9B0D1}">
      <dgm:prSet/>
      <dgm:spPr/>
      <dgm:t>
        <a:bodyPr/>
        <a:lstStyle/>
        <a:p>
          <a:endParaRPr lang="en-US"/>
        </a:p>
      </dgm:t>
    </dgm:pt>
    <dgm:pt modelId="{E2CAB580-EF74-4DC0-8D96-171C1B849048}">
      <dgm:prSet/>
      <dgm:spPr/>
      <dgm:t>
        <a:bodyPr/>
        <a:lstStyle/>
        <a:p>
          <a:r>
            <a:rPr lang="en-US"/>
            <a:t>Should not be used by individuals</a:t>
          </a:r>
        </a:p>
      </dgm:t>
    </dgm:pt>
    <dgm:pt modelId="{953D40ED-6B3C-42E2-B5BF-A6D5BA4D9229}" type="parTrans" cxnId="{BEF6DFC2-027B-49E3-A85E-E39D4085AE9D}">
      <dgm:prSet/>
      <dgm:spPr/>
      <dgm:t>
        <a:bodyPr/>
        <a:lstStyle/>
        <a:p>
          <a:endParaRPr lang="en-US"/>
        </a:p>
      </dgm:t>
    </dgm:pt>
    <dgm:pt modelId="{A72DE4D0-4E18-4E47-A9AD-76DE939C7F3A}" type="sibTrans" cxnId="{BEF6DFC2-027B-49E3-A85E-E39D4085AE9D}">
      <dgm:prSet/>
      <dgm:spPr/>
      <dgm:t>
        <a:bodyPr/>
        <a:lstStyle/>
        <a:p>
          <a:endParaRPr lang="en-US"/>
        </a:p>
      </dgm:t>
    </dgm:pt>
    <dgm:pt modelId="{6E2AE4A2-8892-47ED-8AEF-51AA16731C3D}">
      <dgm:prSet/>
      <dgm:spPr/>
      <dgm:t>
        <a:bodyPr/>
        <a:lstStyle/>
        <a:p>
          <a:r>
            <a:rPr lang="en-US"/>
            <a:t>Minimizes disruption when employees change positions or leave</a:t>
          </a:r>
        </a:p>
      </dgm:t>
    </dgm:pt>
    <dgm:pt modelId="{D54F284E-46BC-44CB-AEC9-4C82C49CFC08}" type="parTrans" cxnId="{E79F3B25-B51C-47E9-AB02-4C6E943D9C55}">
      <dgm:prSet/>
      <dgm:spPr/>
      <dgm:t>
        <a:bodyPr/>
        <a:lstStyle/>
        <a:p>
          <a:endParaRPr lang="en-US"/>
        </a:p>
      </dgm:t>
    </dgm:pt>
    <dgm:pt modelId="{8DE4F40C-8CFB-427A-B1F5-6CF65118A9BE}" type="sibTrans" cxnId="{E79F3B25-B51C-47E9-AB02-4C6E943D9C55}">
      <dgm:prSet/>
      <dgm:spPr/>
      <dgm:t>
        <a:bodyPr/>
        <a:lstStyle/>
        <a:p>
          <a:endParaRPr lang="en-US"/>
        </a:p>
      </dgm:t>
    </dgm:pt>
    <dgm:pt modelId="{BA33BDB4-E343-48F9-A1D8-D015597625DE}">
      <dgm:prSet/>
      <dgm:spPr/>
      <dgm:t>
        <a:bodyPr/>
        <a:lstStyle/>
        <a:p>
          <a:r>
            <a:rPr lang="en-US"/>
            <a:t>HR, IR, VPF, Advancement (AA/RD), VPR, CSAIL, Chemical Eng, </a:t>
          </a:r>
          <a:r>
            <a:rPr lang="en-US" err="1"/>
            <a:t>EHS</a:t>
          </a:r>
          <a:r>
            <a:rPr lang="en-US"/>
            <a:t>, </a:t>
          </a:r>
          <a:r>
            <a:rPr lang="en-US" err="1"/>
            <a:t>IS&amp;T</a:t>
          </a:r>
          <a:endParaRPr lang="en-US"/>
        </a:p>
      </dgm:t>
    </dgm:pt>
    <dgm:pt modelId="{38E831DC-C5FB-4525-A171-9A9ACA46B0CD}" type="parTrans" cxnId="{07DFEDE8-C5EE-4A15-A22F-9D0833070FB2}">
      <dgm:prSet/>
      <dgm:spPr/>
      <dgm:t>
        <a:bodyPr/>
        <a:lstStyle/>
        <a:p>
          <a:endParaRPr lang="en-US"/>
        </a:p>
      </dgm:t>
    </dgm:pt>
    <dgm:pt modelId="{6C28AC0B-B44A-4D60-89EE-ED1BF234F8F6}" type="sibTrans" cxnId="{07DFEDE8-C5EE-4A15-A22F-9D0833070FB2}">
      <dgm:prSet/>
      <dgm:spPr/>
      <dgm:t>
        <a:bodyPr/>
        <a:lstStyle/>
        <a:p>
          <a:endParaRPr lang="en-US"/>
        </a:p>
      </dgm:t>
    </dgm:pt>
    <dgm:pt modelId="{5E5B47EB-B4AE-4079-9F7F-9F7890EFF470}" type="pres">
      <dgm:prSet presAssocID="{E651CA43-FA46-480B-A429-32F9FB0D29B1}" presName="Name0" presStyleCnt="0">
        <dgm:presLayoutVars>
          <dgm:dir/>
          <dgm:animLvl val="lvl"/>
          <dgm:resizeHandles val="exact"/>
        </dgm:presLayoutVars>
      </dgm:prSet>
      <dgm:spPr/>
    </dgm:pt>
    <dgm:pt modelId="{4A700A50-8066-4CE3-A704-C86F8B9643FB}" type="pres">
      <dgm:prSet presAssocID="{229C4356-A1C5-4D5B-8146-14C8EC3718A1}" presName="linNode" presStyleCnt="0"/>
      <dgm:spPr/>
    </dgm:pt>
    <dgm:pt modelId="{4A0FDBCB-B399-4717-A37F-1A6575D5AE37}" type="pres">
      <dgm:prSet presAssocID="{229C4356-A1C5-4D5B-8146-14C8EC3718A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3CC016D-0C2B-4004-AED4-874B3AA92144}" type="pres">
      <dgm:prSet presAssocID="{229C4356-A1C5-4D5B-8146-14C8EC3718A1}" presName="descendantText" presStyleLbl="alignAccFollowNode1" presStyleIdx="0" presStyleCnt="3">
        <dgm:presLayoutVars>
          <dgm:bulletEnabled val="1"/>
        </dgm:presLayoutVars>
      </dgm:prSet>
      <dgm:spPr/>
    </dgm:pt>
    <dgm:pt modelId="{6EFF9F94-B7B3-4FE0-B379-AA01534B70D3}" type="pres">
      <dgm:prSet presAssocID="{414ECF70-D8D6-4315-9BB4-4DB811B163C8}" presName="sp" presStyleCnt="0"/>
      <dgm:spPr/>
    </dgm:pt>
    <dgm:pt modelId="{B9D8E80F-6AF6-4CA6-A50A-238295C3F61C}" type="pres">
      <dgm:prSet presAssocID="{8DC5C162-E2BF-499A-B774-EA6806153432}" presName="linNode" presStyleCnt="0"/>
      <dgm:spPr/>
    </dgm:pt>
    <dgm:pt modelId="{0A722BFF-A30B-433B-8E7A-AD397743EC6A}" type="pres">
      <dgm:prSet presAssocID="{8DC5C162-E2BF-499A-B774-EA6806153432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86EACFB-1FD7-4716-BFD6-FB2252C75D17}" type="pres">
      <dgm:prSet presAssocID="{8DC5C162-E2BF-499A-B774-EA6806153432}" presName="descendantText" presStyleLbl="alignAccFollowNode1" presStyleIdx="1" presStyleCnt="3">
        <dgm:presLayoutVars>
          <dgm:bulletEnabled val="1"/>
        </dgm:presLayoutVars>
      </dgm:prSet>
      <dgm:spPr/>
    </dgm:pt>
    <dgm:pt modelId="{006B0B2A-69E2-4554-9D1B-D5261B44953B}" type="pres">
      <dgm:prSet presAssocID="{4899B10B-62A1-47FB-BF5C-3B1A74F9B582}" presName="sp" presStyleCnt="0"/>
      <dgm:spPr/>
    </dgm:pt>
    <dgm:pt modelId="{B823CCA7-AC22-4100-B47C-54617FCCFE70}" type="pres">
      <dgm:prSet presAssocID="{DB3F2F28-874D-43B0-A0F5-8DA05B48F46A}" presName="linNode" presStyleCnt="0"/>
      <dgm:spPr/>
    </dgm:pt>
    <dgm:pt modelId="{3FE2E9C2-B44A-4700-BA9A-BA14E78D08C2}" type="pres">
      <dgm:prSet presAssocID="{DB3F2F28-874D-43B0-A0F5-8DA05B48F46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B48C3C20-9A83-4D0D-8334-2BA5AC3EA74D}" type="pres">
      <dgm:prSet presAssocID="{DB3F2F28-874D-43B0-A0F5-8DA05B48F46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25E09708-A692-410B-A8D7-E235960B36D9}" type="presOf" srcId="{E2CAB580-EF74-4DC0-8D96-171C1B849048}" destId="{B48C3C20-9A83-4D0D-8334-2BA5AC3EA74D}" srcOrd="0" destOrd="1" presId="urn:microsoft.com/office/officeart/2005/8/layout/vList5"/>
    <dgm:cxn modelId="{8C2CCD19-2673-4C98-8241-F36D71962965}" type="presOf" srcId="{6AAC3C54-A852-413D-BA94-1A186CF08121}" destId="{D86EACFB-1FD7-4716-BFD6-FB2252C75D17}" srcOrd="0" destOrd="0" presId="urn:microsoft.com/office/officeart/2005/8/layout/vList5"/>
    <dgm:cxn modelId="{E79F3B25-B51C-47E9-AB02-4C6E943D9C55}" srcId="{DB3F2F28-874D-43B0-A0F5-8DA05B48F46A}" destId="{6E2AE4A2-8892-47ED-8AEF-51AA16731C3D}" srcOrd="2" destOrd="0" parTransId="{D54F284E-46BC-44CB-AEC9-4C82C49CFC08}" sibTransId="{8DE4F40C-8CFB-427A-B1F5-6CF65118A9BE}"/>
    <dgm:cxn modelId="{E9A4ED3D-41DC-4430-B652-C0017CF5C5CA}" type="presOf" srcId="{0B4FE2B7-8BCA-46F6-A11E-ED757E28CC53}" destId="{D86EACFB-1FD7-4716-BFD6-FB2252C75D17}" srcOrd="0" destOrd="1" presId="urn:microsoft.com/office/officeart/2005/8/layout/vList5"/>
    <dgm:cxn modelId="{CD82F55B-3A37-434A-889F-81C310ED4CAF}" srcId="{E651CA43-FA46-480B-A429-32F9FB0D29B1}" destId="{8DC5C162-E2BF-499A-B774-EA6806153432}" srcOrd="1" destOrd="0" parTransId="{80AA016D-59D8-4541-80D3-EF9A9BDEB55D}" sibTransId="{4899B10B-62A1-47FB-BF5C-3B1A74F9B582}"/>
    <dgm:cxn modelId="{2695625D-7278-41AD-8BC0-A0560CA36301}" type="presOf" srcId="{6E2AE4A2-8892-47ED-8AEF-51AA16731C3D}" destId="{B48C3C20-9A83-4D0D-8334-2BA5AC3EA74D}" srcOrd="0" destOrd="2" presId="urn:microsoft.com/office/officeart/2005/8/layout/vList5"/>
    <dgm:cxn modelId="{802B214C-BDEA-43EC-8C37-319336B9B0D1}" srcId="{DB3F2F28-874D-43B0-A0F5-8DA05B48F46A}" destId="{542C983B-5770-4D48-8BFE-6222E84F5DF9}" srcOrd="0" destOrd="0" parTransId="{E077FA5B-690D-4A8B-9032-FA94B3559A1D}" sibTransId="{91F3FCF2-07F6-47CB-95E7-E5BC7DCAEDE0}"/>
    <dgm:cxn modelId="{93F36C4C-DF7D-4938-9681-7D37C6B24BAD}" type="presOf" srcId="{542C983B-5770-4D48-8BFE-6222E84F5DF9}" destId="{B48C3C20-9A83-4D0D-8334-2BA5AC3EA74D}" srcOrd="0" destOrd="0" presId="urn:microsoft.com/office/officeart/2005/8/layout/vList5"/>
    <dgm:cxn modelId="{79BCFE51-716C-4FEC-BD5B-01C92E73936B}" srcId="{E651CA43-FA46-480B-A429-32F9FB0D29B1}" destId="{229C4356-A1C5-4D5B-8146-14C8EC3718A1}" srcOrd="0" destOrd="0" parTransId="{0D4529E6-ED94-4AA6-9787-520A8883A21A}" sibTransId="{414ECF70-D8D6-4315-9BB4-4DB811B163C8}"/>
    <dgm:cxn modelId="{867FC174-4EDD-4451-948E-371BA3BF5CFA}" type="presOf" srcId="{E651CA43-FA46-480B-A429-32F9FB0D29B1}" destId="{5E5B47EB-B4AE-4079-9F7F-9F7890EFF470}" srcOrd="0" destOrd="0" presId="urn:microsoft.com/office/officeart/2005/8/layout/vList5"/>
    <dgm:cxn modelId="{4EA5A375-FEEC-4239-9B54-B7DABF8D999C}" srcId="{8DC5C162-E2BF-499A-B774-EA6806153432}" destId="{6AAC3C54-A852-413D-BA94-1A186CF08121}" srcOrd="0" destOrd="0" parTransId="{008051FC-15F1-4FE5-8ACB-2369462762E9}" sibTransId="{A0AE13FB-7EF9-4F8D-804C-0793D2632C94}"/>
    <dgm:cxn modelId="{0A8F2881-74C1-4BAC-A664-0F805DB8F2D5}" type="presOf" srcId="{DB3F2F28-874D-43B0-A0F5-8DA05B48F46A}" destId="{3FE2E9C2-B44A-4700-BA9A-BA14E78D08C2}" srcOrd="0" destOrd="0" presId="urn:microsoft.com/office/officeart/2005/8/layout/vList5"/>
    <dgm:cxn modelId="{23B49193-B1C4-4E8F-B624-6E7D2887E0FF}" srcId="{8DC5C162-E2BF-499A-B774-EA6806153432}" destId="{1E780C30-1F13-4A75-9E67-4F135DC8F023}" srcOrd="2" destOrd="0" parTransId="{187E7816-2578-4C2B-A928-5C89C9EAC569}" sibTransId="{0F4481C9-A273-4F4C-9AFE-93FD7ECBB10E}"/>
    <dgm:cxn modelId="{BEF6DFC2-027B-49E3-A85E-E39D4085AE9D}" srcId="{DB3F2F28-874D-43B0-A0F5-8DA05B48F46A}" destId="{E2CAB580-EF74-4DC0-8D96-171C1B849048}" srcOrd="1" destOrd="0" parTransId="{953D40ED-6B3C-42E2-B5BF-A6D5BA4D9229}" sibTransId="{A72DE4D0-4E18-4E47-A9AD-76DE939C7F3A}"/>
    <dgm:cxn modelId="{97BE63D6-C679-4EE1-BB99-A24409C06E54}" type="presOf" srcId="{BA33BDB4-E343-48F9-A1D8-D015597625DE}" destId="{73CC016D-0C2B-4004-AED4-874B3AA92144}" srcOrd="0" destOrd="0" presId="urn:microsoft.com/office/officeart/2005/8/layout/vList5"/>
    <dgm:cxn modelId="{216532D7-EB4F-48E1-ADE1-285CAFF43B57}" type="presOf" srcId="{229C4356-A1C5-4D5B-8146-14C8EC3718A1}" destId="{4A0FDBCB-B399-4717-A37F-1A6575D5AE37}" srcOrd="0" destOrd="0" presId="urn:microsoft.com/office/officeart/2005/8/layout/vList5"/>
    <dgm:cxn modelId="{CB755DDF-44FB-4B3D-A06D-D64320FDB6F3}" type="presOf" srcId="{1E780C30-1F13-4A75-9E67-4F135DC8F023}" destId="{D86EACFB-1FD7-4716-BFD6-FB2252C75D17}" srcOrd="0" destOrd="2" presId="urn:microsoft.com/office/officeart/2005/8/layout/vList5"/>
    <dgm:cxn modelId="{E5069FE3-B50D-4B9A-895D-95959DD787FA}" srcId="{E651CA43-FA46-480B-A429-32F9FB0D29B1}" destId="{DB3F2F28-874D-43B0-A0F5-8DA05B48F46A}" srcOrd="2" destOrd="0" parTransId="{F0A7BD42-52E6-4544-9246-444DE0056D9E}" sibTransId="{1C77FE5D-6A37-4D4D-A32E-D06A3049E26C}"/>
    <dgm:cxn modelId="{07DFEDE8-C5EE-4A15-A22F-9D0833070FB2}" srcId="{229C4356-A1C5-4D5B-8146-14C8EC3718A1}" destId="{BA33BDB4-E343-48F9-A1D8-D015597625DE}" srcOrd="0" destOrd="0" parTransId="{38E831DC-C5FB-4525-A171-9A9ACA46B0CD}" sibTransId="{6C28AC0B-B44A-4D60-89EE-ED1BF234F8F6}"/>
    <dgm:cxn modelId="{ACEAE5EB-E52B-4772-BF32-8CD474C56900}" srcId="{8DC5C162-E2BF-499A-B774-EA6806153432}" destId="{0B4FE2B7-8BCA-46F6-A11E-ED757E28CC53}" srcOrd="1" destOrd="0" parTransId="{AB449ACC-2C90-4910-8037-1D937991D169}" sibTransId="{0BF4E822-953F-4422-B9D0-5258537013B0}"/>
    <dgm:cxn modelId="{A24DF1F3-FA12-4CB4-84E3-2C89D97118B4}" type="presOf" srcId="{8DC5C162-E2BF-499A-B774-EA6806153432}" destId="{0A722BFF-A30B-433B-8E7A-AD397743EC6A}" srcOrd="0" destOrd="0" presId="urn:microsoft.com/office/officeart/2005/8/layout/vList5"/>
    <dgm:cxn modelId="{CE301B1F-5D84-4A9A-8540-F8F970478222}" type="presParOf" srcId="{5E5B47EB-B4AE-4079-9F7F-9F7890EFF470}" destId="{4A700A50-8066-4CE3-A704-C86F8B9643FB}" srcOrd="0" destOrd="0" presId="urn:microsoft.com/office/officeart/2005/8/layout/vList5"/>
    <dgm:cxn modelId="{C7B1B925-0F12-4F11-B719-43892757BC82}" type="presParOf" srcId="{4A700A50-8066-4CE3-A704-C86F8B9643FB}" destId="{4A0FDBCB-B399-4717-A37F-1A6575D5AE37}" srcOrd="0" destOrd="0" presId="urn:microsoft.com/office/officeart/2005/8/layout/vList5"/>
    <dgm:cxn modelId="{8AB8E8FD-920C-4702-A138-0317E1068D5D}" type="presParOf" srcId="{4A700A50-8066-4CE3-A704-C86F8B9643FB}" destId="{73CC016D-0C2B-4004-AED4-874B3AA92144}" srcOrd="1" destOrd="0" presId="urn:microsoft.com/office/officeart/2005/8/layout/vList5"/>
    <dgm:cxn modelId="{FEE3D40D-F45C-4169-A728-C9B01962C2DF}" type="presParOf" srcId="{5E5B47EB-B4AE-4079-9F7F-9F7890EFF470}" destId="{6EFF9F94-B7B3-4FE0-B379-AA01534B70D3}" srcOrd="1" destOrd="0" presId="urn:microsoft.com/office/officeart/2005/8/layout/vList5"/>
    <dgm:cxn modelId="{93DE9156-0CC2-4EE0-BE7F-13E79E0280A9}" type="presParOf" srcId="{5E5B47EB-B4AE-4079-9F7F-9F7890EFF470}" destId="{B9D8E80F-6AF6-4CA6-A50A-238295C3F61C}" srcOrd="2" destOrd="0" presId="urn:microsoft.com/office/officeart/2005/8/layout/vList5"/>
    <dgm:cxn modelId="{D1588196-675E-43E5-9A6F-C985E86B0085}" type="presParOf" srcId="{B9D8E80F-6AF6-4CA6-A50A-238295C3F61C}" destId="{0A722BFF-A30B-433B-8E7A-AD397743EC6A}" srcOrd="0" destOrd="0" presId="urn:microsoft.com/office/officeart/2005/8/layout/vList5"/>
    <dgm:cxn modelId="{F0F407ED-AC01-498E-8E92-6E9D78156C2F}" type="presParOf" srcId="{B9D8E80F-6AF6-4CA6-A50A-238295C3F61C}" destId="{D86EACFB-1FD7-4716-BFD6-FB2252C75D17}" srcOrd="1" destOrd="0" presId="urn:microsoft.com/office/officeart/2005/8/layout/vList5"/>
    <dgm:cxn modelId="{42680C75-0259-446A-91D5-A4DD2056E4D7}" type="presParOf" srcId="{5E5B47EB-B4AE-4079-9F7F-9F7890EFF470}" destId="{006B0B2A-69E2-4554-9D1B-D5261B44953B}" srcOrd="3" destOrd="0" presId="urn:microsoft.com/office/officeart/2005/8/layout/vList5"/>
    <dgm:cxn modelId="{74AF052A-98F9-4FE4-8377-8D6E40AA213F}" type="presParOf" srcId="{5E5B47EB-B4AE-4079-9F7F-9F7890EFF470}" destId="{B823CCA7-AC22-4100-B47C-54617FCCFE70}" srcOrd="4" destOrd="0" presId="urn:microsoft.com/office/officeart/2005/8/layout/vList5"/>
    <dgm:cxn modelId="{3B4C74DD-B3B5-499F-BF72-526D205FEBC0}" type="presParOf" srcId="{B823CCA7-AC22-4100-B47C-54617FCCFE70}" destId="{3FE2E9C2-B44A-4700-BA9A-BA14E78D08C2}" srcOrd="0" destOrd="0" presId="urn:microsoft.com/office/officeart/2005/8/layout/vList5"/>
    <dgm:cxn modelId="{FAE8B347-345F-42F3-BF85-6EF5067A549C}" type="presParOf" srcId="{B823CCA7-AC22-4100-B47C-54617FCCFE70}" destId="{B48C3C20-9A83-4D0D-8334-2BA5AC3EA74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51CA43-FA46-480B-A429-32F9FB0D29B1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540C5D9-AA33-4992-92E6-F5B7D78383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Send requests to </a:t>
          </a:r>
          <a:r>
            <a:rPr lang="en-US">
              <a:hlinkClick xmlns:r="http://schemas.openxmlformats.org/officeDocument/2006/relationships" r:id="rId1"/>
            </a:rPr>
            <a:t>warehouse@mit.edu</a:t>
          </a:r>
          <a:endParaRPr lang="en-US"/>
        </a:p>
      </dgm:t>
    </dgm:pt>
    <dgm:pt modelId="{C75E0F54-3708-443E-A736-7E1A43623336}" type="parTrans" cxnId="{C8AB118F-E4F0-4965-9A93-1A5147C808D1}">
      <dgm:prSet/>
      <dgm:spPr/>
      <dgm:t>
        <a:bodyPr/>
        <a:lstStyle/>
        <a:p>
          <a:endParaRPr lang="en-US"/>
        </a:p>
      </dgm:t>
    </dgm:pt>
    <dgm:pt modelId="{42B04D30-72AC-41E8-96AC-340B805639F9}" type="sibTrans" cxnId="{C8AB118F-E4F0-4965-9A93-1A5147C808D1}">
      <dgm:prSet/>
      <dgm:spPr/>
      <dgm:t>
        <a:bodyPr/>
        <a:lstStyle/>
        <a:p>
          <a:endParaRPr lang="en-US"/>
        </a:p>
      </dgm:t>
    </dgm:pt>
    <dgm:pt modelId="{9EF0C37E-6577-4FE8-B560-8879C7F20E0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Access must be approved by (business) data owners, not the </a:t>
          </a:r>
          <a:r>
            <a:rPr lang="en-US" err="1"/>
            <a:t>DW</a:t>
          </a:r>
          <a:r>
            <a:rPr lang="en-US"/>
            <a:t> Team</a:t>
          </a:r>
        </a:p>
      </dgm:t>
    </dgm:pt>
    <dgm:pt modelId="{E309D694-7359-4D28-8C90-95F7B5E1A69D}" type="parTrans" cxnId="{2A99B2BE-E770-465C-AA25-F5229F758099}">
      <dgm:prSet/>
      <dgm:spPr/>
      <dgm:t>
        <a:bodyPr/>
        <a:lstStyle/>
        <a:p>
          <a:endParaRPr lang="en-US"/>
        </a:p>
      </dgm:t>
    </dgm:pt>
    <dgm:pt modelId="{98114E8C-2004-4804-BAEB-A13E5E05CA86}" type="sibTrans" cxnId="{2A99B2BE-E770-465C-AA25-F5229F758099}">
      <dgm:prSet/>
      <dgm:spPr/>
      <dgm:t>
        <a:bodyPr/>
        <a:lstStyle/>
        <a:p>
          <a:endParaRPr lang="en-US"/>
        </a:p>
      </dgm:t>
    </dgm:pt>
    <dgm:pt modelId="{CA0CA322-08B4-4BE7-AAF3-AF690DDCD9A1}" type="pres">
      <dgm:prSet presAssocID="{E651CA43-FA46-480B-A429-32F9FB0D29B1}" presName="root" presStyleCnt="0">
        <dgm:presLayoutVars>
          <dgm:dir/>
          <dgm:resizeHandles val="exact"/>
        </dgm:presLayoutVars>
      </dgm:prSet>
      <dgm:spPr/>
    </dgm:pt>
    <dgm:pt modelId="{173ADCA6-8706-4099-AAF5-E9D4D42A48C7}" type="pres">
      <dgm:prSet presAssocID="{1540C5D9-AA33-4992-92E6-F5B7D78383BF}" presName="compNode" presStyleCnt="0"/>
      <dgm:spPr/>
    </dgm:pt>
    <dgm:pt modelId="{02B602F6-5607-49A1-B22F-857543BA1119}" type="pres">
      <dgm:prSet presAssocID="{1540C5D9-AA33-4992-92E6-F5B7D78383BF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mail"/>
        </a:ext>
      </dgm:extLst>
    </dgm:pt>
    <dgm:pt modelId="{76509286-F334-48DC-8D2D-CAB4E0285BFD}" type="pres">
      <dgm:prSet presAssocID="{1540C5D9-AA33-4992-92E6-F5B7D78383BF}" presName="spaceRect" presStyleCnt="0"/>
      <dgm:spPr/>
    </dgm:pt>
    <dgm:pt modelId="{0CDD93A8-11A0-4AE1-828D-5F7708C6F9CA}" type="pres">
      <dgm:prSet presAssocID="{1540C5D9-AA33-4992-92E6-F5B7D78383BF}" presName="textRect" presStyleLbl="revTx" presStyleIdx="0" presStyleCnt="2">
        <dgm:presLayoutVars>
          <dgm:chMax val="1"/>
          <dgm:chPref val="1"/>
        </dgm:presLayoutVars>
      </dgm:prSet>
      <dgm:spPr/>
    </dgm:pt>
    <dgm:pt modelId="{92B64F61-767E-4D4D-8BA6-15CC15013FBA}" type="pres">
      <dgm:prSet presAssocID="{42B04D30-72AC-41E8-96AC-340B805639F9}" presName="sibTrans" presStyleCnt="0"/>
      <dgm:spPr/>
    </dgm:pt>
    <dgm:pt modelId="{97AF3395-5AE5-4D9A-A133-A9FA403A4096}" type="pres">
      <dgm:prSet presAssocID="{9EF0C37E-6577-4FE8-B560-8879C7F20E01}" presName="compNode" presStyleCnt="0"/>
      <dgm:spPr/>
    </dgm:pt>
    <dgm:pt modelId="{042D8F13-EF75-47A4-979F-BEB99C1FFBB4}" type="pres">
      <dgm:prSet presAssocID="{9EF0C37E-6577-4FE8-B560-8879C7F20E01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FFD69F54-CDC7-4BA9-8B62-50B654684E4D}" type="pres">
      <dgm:prSet presAssocID="{9EF0C37E-6577-4FE8-B560-8879C7F20E01}" presName="spaceRect" presStyleCnt="0"/>
      <dgm:spPr/>
    </dgm:pt>
    <dgm:pt modelId="{6B67EC94-28F7-43F4-972F-24F86681B558}" type="pres">
      <dgm:prSet presAssocID="{9EF0C37E-6577-4FE8-B560-8879C7F20E01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B8F92142-07E3-4D4A-A521-F11F75779766}" type="presOf" srcId="{9EF0C37E-6577-4FE8-B560-8879C7F20E01}" destId="{6B67EC94-28F7-43F4-972F-24F86681B558}" srcOrd="0" destOrd="0" presId="urn:microsoft.com/office/officeart/2018/2/layout/IconLabelList"/>
    <dgm:cxn modelId="{021E6282-161F-46E1-B5C3-783AE7F7155E}" type="presOf" srcId="{E651CA43-FA46-480B-A429-32F9FB0D29B1}" destId="{CA0CA322-08B4-4BE7-AAF3-AF690DDCD9A1}" srcOrd="0" destOrd="0" presId="urn:microsoft.com/office/officeart/2018/2/layout/IconLabelList"/>
    <dgm:cxn modelId="{C8AB118F-E4F0-4965-9A93-1A5147C808D1}" srcId="{E651CA43-FA46-480B-A429-32F9FB0D29B1}" destId="{1540C5D9-AA33-4992-92E6-F5B7D78383BF}" srcOrd="0" destOrd="0" parTransId="{C75E0F54-3708-443E-A736-7E1A43623336}" sibTransId="{42B04D30-72AC-41E8-96AC-340B805639F9}"/>
    <dgm:cxn modelId="{609FE1B5-6AB5-416E-8DE4-82E8A859374B}" type="presOf" srcId="{1540C5D9-AA33-4992-92E6-F5B7D78383BF}" destId="{0CDD93A8-11A0-4AE1-828D-5F7708C6F9CA}" srcOrd="0" destOrd="0" presId="urn:microsoft.com/office/officeart/2018/2/layout/IconLabelList"/>
    <dgm:cxn modelId="{2A99B2BE-E770-465C-AA25-F5229F758099}" srcId="{E651CA43-FA46-480B-A429-32F9FB0D29B1}" destId="{9EF0C37E-6577-4FE8-B560-8879C7F20E01}" srcOrd="1" destOrd="0" parTransId="{E309D694-7359-4D28-8C90-95F7B5E1A69D}" sibTransId="{98114E8C-2004-4804-BAEB-A13E5E05CA86}"/>
    <dgm:cxn modelId="{79DC6F90-0829-4A9C-9EF4-91720B573E6C}" type="presParOf" srcId="{CA0CA322-08B4-4BE7-AAF3-AF690DDCD9A1}" destId="{173ADCA6-8706-4099-AAF5-E9D4D42A48C7}" srcOrd="0" destOrd="0" presId="urn:microsoft.com/office/officeart/2018/2/layout/IconLabelList"/>
    <dgm:cxn modelId="{047C4C0F-758A-41A4-B43F-223A3E587556}" type="presParOf" srcId="{173ADCA6-8706-4099-AAF5-E9D4D42A48C7}" destId="{02B602F6-5607-49A1-B22F-857543BA1119}" srcOrd="0" destOrd="0" presId="urn:microsoft.com/office/officeart/2018/2/layout/IconLabelList"/>
    <dgm:cxn modelId="{DF397CB6-F635-437F-89EC-5A12915E69C0}" type="presParOf" srcId="{173ADCA6-8706-4099-AAF5-E9D4D42A48C7}" destId="{76509286-F334-48DC-8D2D-CAB4E0285BFD}" srcOrd="1" destOrd="0" presId="urn:microsoft.com/office/officeart/2018/2/layout/IconLabelList"/>
    <dgm:cxn modelId="{E45A08B8-25EB-4F26-83FB-D5A00FECE5E9}" type="presParOf" srcId="{173ADCA6-8706-4099-AAF5-E9D4D42A48C7}" destId="{0CDD93A8-11A0-4AE1-828D-5F7708C6F9CA}" srcOrd="2" destOrd="0" presId="urn:microsoft.com/office/officeart/2018/2/layout/IconLabelList"/>
    <dgm:cxn modelId="{FB2FCC7F-6EA0-45B3-A78A-7DBAB59D5AC0}" type="presParOf" srcId="{CA0CA322-08B4-4BE7-AAF3-AF690DDCD9A1}" destId="{92B64F61-767E-4D4D-8BA6-15CC15013FBA}" srcOrd="1" destOrd="0" presId="urn:microsoft.com/office/officeart/2018/2/layout/IconLabelList"/>
    <dgm:cxn modelId="{EB83C96B-B288-485A-A561-AFCAEE9F4C05}" type="presParOf" srcId="{CA0CA322-08B4-4BE7-AAF3-AF690DDCD9A1}" destId="{97AF3395-5AE5-4D9A-A133-A9FA403A4096}" srcOrd="2" destOrd="0" presId="urn:microsoft.com/office/officeart/2018/2/layout/IconLabelList"/>
    <dgm:cxn modelId="{51B7A63F-6323-48BA-8B25-FB80B0B0C70A}" type="presParOf" srcId="{97AF3395-5AE5-4D9A-A133-A9FA403A4096}" destId="{042D8F13-EF75-47A4-979F-BEB99C1FFBB4}" srcOrd="0" destOrd="0" presId="urn:microsoft.com/office/officeart/2018/2/layout/IconLabelList"/>
    <dgm:cxn modelId="{506F86C4-7883-49DE-8269-038815044EE6}" type="presParOf" srcId="{97AF3395-5AE5-4D9A-A133-A9FA403A4096}" destId="{FFD69F54-CDC7-4BA9-8B62-50B654684E4D}" srcOrd="1" destOrd="0" presId="urn:microsoft.com/office/officeart/2018/2/layout/IconLabelList"/>
    <dgm:cxn modelId="{67071285-43D3-473F-B861-AFF8158A2AA2}" type="presParOf" srcId="{97AF3395-5AE5-4D9A-A133-A9FA403A4096}" destId="{6B67EC94-28F7-43F4-972F-24F86681B55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6660BB-5B9A-4AA2-A345-5A68029C9C4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40F119D-F08A-4836-BE09-8EE8D90BFD72}">
      <dgm:prSet/>
      <dgm:spPr/>
      <dgm:t>
        <a:bodyPr/>
        <a:lstStyle/>
        <a:p>
          <a:r>
            <a:rPr lang="en-US"/>
            <a:t>Object Level: People who can “see” an object can see all of the data in it – example, MIT Holidays</a:t>
          </a:r>
        </a:p>
      </dgm:t>
    </dgm:pt>
    <dgm:pt modelId="{05C27D61-882F-4B34-97E0-FF01257872C5}" type="parTrans" cxnId="{0B2C74E6-DA52-4CB1-B106-CAF208A06B50}">
      <dgm:prSet/>
      <dgm:spPr/>
      <dgm:t>
        <a:bodyPr/>
        <a:lstStyle/>
        <a:p>
          <a:endParaRPr lang="en-US"/>
        </a:p>
      </dgm:t>
    </dgm:pt>
    <dgm:pt modelId="{32A6E476-1A5E-4673-B9BD-AA4E94789F04}" type="sibTrans" cxnId="{0B2C74E6-DA52-4CB1-B106-CAF208A06B50}">
      <dgm:prSet/>
      <dgm:spPr/>
      <dgm:t>
        <a:bodyPr/>
        <a:lstStyle/>
        <a:p>
          <a:endParaRPr lang="en-US"/>
        </a:p>
      </dgm:t>
    </dgm:pt>
    <dgm:pt modelId="{D7972D57-B22E-433E-9973-424233CEDD13}">
      <dgm:prSet/>
      <dgm:spPr/>
      <dgm:t>
        <a:bodyPr/>
        <a:lstStyle/>
        <a:p>
          <a:r>
            <a:rPr lang="en-US"/>
            <a:t>Row Level: People who can “see” an object can only see certain rows in it – example, HR data can be secured by department, so if you are in “Department A” you will NOT see data in “Department B”</a:t>
          </a:r>
        </a:p>
      </dgm:t>
    </dgm:pt>
    <dgm:pt modelId="{1209AC74-51BB-4E8E-AF51-85E62F57D2CE}" type="parTrans" cxnId="{458A320D-28E8-4E69-872F-C397003717A9}">
      <dgm:prSet/>
      <dgm:spPr/>
      <dgm:t>
        <a:bodyPr/>
        <a:lstStyle/>
        <a:p>
          <a:endParaRPr lang="en-US"/>
        </a:p>
      </dgm:t>
    </dgm:pt>
    <dgm:pt modelId="{03ECC0BC-607C-41D6-BC09-5EB34814A329}" type="sibTrans" cxnId="{458A320D-28E8-4E69-872F-C397003717A9}">
      <dgm:prSet/>
      <dgm:spPr/>
      <dgm:t>
        <a:bodyPr/>
        <a:lstStyle/>
        <a:p>
          <a:endParaRPr lang="en-US"/>
        </a:p>
      </dgm:t>
    </dgm:pt>
    <dgm:pt modelId="{B4071966-1D8B-4F2D-BFAA-85CD6A203603}">
      <dgm:prSet/>
      <dgm:spPr/>
      <dgm:t>
        <a:bodyPr/>
        <a:lstStyle/>
        <a:p>
          <a:r>
            <a:rPr lang="en-US"/>
            <a:t>Column Level: People who can “see” an object can only see only see certain columns in it – others may be “blanked out” – so maybe you have access to HR data, but you cannot see salaries</a:t>
          </a:r>
        </a:p>
      </dgm:t>
    </dgm:pt>
    <dgm:pt modelId="{1E2D4A99-92A1-4B8B-9A1B-ECEA195B661F}" type="parTrans" cxnId="{EA441365-5004-4400-BF58-D879580F56C5}">
      <dgm:prSet/>
      <dgm:spPr/>
      <dgm:t>
        <a:bodyPr/>
        <a:lstStyle/>
        <a:p>
          <a:endParaRPr lang="en-US"/>
        </a:p>
      </dgm:t>
    </dgm:pt>
    <dgm:pt modelId="{EC37C873-497A-427D-ADB0-F0F2A9044960}" type="sibTrans" cxnId="{EA441365-5004-4400-BF58-D879580F56C5}">
      <dgm:prSet/>
      <dgm:spPr/>
      <dgm:t>
        <a:bodyPr/>
        <a:lstStyle/>
        <a:p>
          <a:endParaRPr lang="en-US"/>
        </a:p>
      </dgm:t>
    </dgm:pt>
    <dgm:pt modelId="{20648386-3B3B-4322-8907-571BC430FC84}" type="pres">
      <dgm:prSet presAssocID="{196660BB-5B9A-4AA2-A345-5A68029C9C4E}" presName="root" presStyleCnt="0">
        <dgm:presLayoutVars>
          <dgm:dir/>
          <dgm:resizeHandles val="exact"/>
        </dgm:presLayoutVars>
      </dgm:prSet>
      <dgm:spPr/>
    </dgm:pt>
    <dgm:pt modelId="{41248A2B-3E76-40FE-80FB-54C7574F565D}" type="pres">
      <dgm:prSet presAssocID="{040F119D-F08A-4836-BE09-8EE8D90BFD72}" presName="compNode" presStyleCnt="0"/>
      <dgm:spPr/>
    </dgm:pt>
    <dgm:pt modelId="{13D89DCF-5B70-4FCC-95DA-831B3CA9B8D1}" type="pres">
      <dgm:prSet presAssocID="{040F119D-F08A-4836-BE09-8EE8D90BFD72}" presName="bgRect" presStyleLbl="bgShp" presStyleIdx="0" presStyleCnt="3"/>
      <dgm:spPr/>
    </dgm:pt>
    <dgm:pt modelId="{FA443F90-6C21-4AEC-B1B5-34314735C911}" type="pres">
      <dgm:prSet presAssocID="{040F119D-F08A-4836-BE09-8EE8D90BFD7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ble with solid fill"/>
        </a:ext>
      </dgm:extLst>
    </dgm:pt>
    <dgm:pt modelId="{51A4A129-238E-4042-806E-30E1D2F11A4C}" type="pres">
      <dgm:prSet presAssocID="{040F119D-F08A-4836-BE09-8EE8D90BFD72}" presName="spaceRect" presStyleCnt="0"/>
      <dgm:spPr/>
    </dgm:pt>
    <dgm:pt modelId="{3E861F2A-5604-41C3-9372-6270D53106A9}" type="pres">
      <dgm:prSet presAssocID="{040F119D-F08A-4836-BE09-8EE8D90BFD72}" presName="parTx" presStyleLbl="revTx" presStyleIdx="0" presStyleCnt="3">
        <dgm:presLayoutVars>
          <dgm:chMax val="0"/>
          <dgm:chPref val="0"/>
        </dgm:presLayoutVars>
      </dgm:prSet>
      <dgm:spPr/>
    </dgm:pt>
    <dgm:pt modelId="{14DDFFB1-831A-4D76-A35A-F2DFBB7CF985}" type="pres">
      <dgm:prSet presAssocID="{32A6E476-1A5E-4673-B9BD-AA4E94789F04}" presName="sibTrans" presStyleCnt="0"/>
      <dgm:spPr/>
    </dgm:pt>
    <dgm:pt modelId="{3D94AA23-D7E7-4417-9368-81F1D0AB1185}" type="pres">
      <dgm:prSet presAssocID="{D7972D57-B22E-433E-9973-424233CEDD13}" presName="compNode" presStyleCnt="0"/>
      <dgm:spPr/>
    </dgm:pt>
    <dgm:pt modelId="{0D271BFD-B7E6-4BBF-8197-BF4ACF3F28C5}" type="pres">
      <dgm:prSet presAssocID="{D7972D57-B22E-433E-9973-424233CEDD13}" presName="bgRect" presStyleLbl="bgShp" presStyleIdx="1" presStyleCnt="3"/>
      <dgm:spPr/>
    </dgm:pt>
    <dgm:pt modelId="{A691AF7F-C493-442C-849C-32B563723AF4}" type="pres">
      <dgm:prSet presAssocID="{D7972D57-B22E-433E-9973-424233CEDD1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row Right with solid fill"/>
        </a:ext>
      </dgm:extLst>
    </dgm:pt>
    <dgm:pt modelId="{C7FC8188-6D12-49B7-B8E5-7D7281E374AF}" type="pres">
      <dgm:prSet presAssocID="{D7972D57-B22E-433E-9973-424233CEDD13}" presName="spaceRect" presStyleCnt="0"/>
      <dgm:spPr/>
    </dgm:pt>
    <dgm:pt modelId="{E80E1DAF-0786-4B9C-9C2D-4ECF71852F95}" type="pres">
      <dgm:prSet presAssocID="{D7972D57-B22E-433E-9973-424233CEDD13}" presName="parTx" presStyleLbl="revTx" presStyleIdx="1" presStyleCnt="3">
        <dgm:presLayoutVars>
          <dgm:chMax val="0"/>
          <dgm:chPref val="0"/>
        </dgm:presLayoutVars>
      </dgm:prSet>
      <dgm:spPr/>
    </dgm:pt>
    <dgm:pt modelId="{B08008A7-09D8-4B8B-BE09-1DFED5E63296}" type="pres">
      <dgm:prSet presAssocID="{03ECC0BC-607C-41D6-BC09-5EB34814A329}" presName="sibTrans" presStyleCnt="0"/>
      <dgm:spPr/>
    </dgm:pt>
    <dgm:pt modelId="{9D5A4D67-4037-4254-9303-667F923E9A44}" type="pres">
      <dgm:prSet presAssocID="{B4071966-1D8B-4F2D-BFAA-85CD6A203603}" presName="compNode" presStyleCnt="0"/>
      <dgm:spPr/>
    </dgm:pt>
    <dgm:pt modelId="{EC74C90E-6E00-4806-B87F-27531E51D681}" type="pres">
      <dgm:prSet presAssocID="{B4071966-1D8B-4F2D-BFAA-85CD6A203603}" presName="bgRect" presStyleLbl="bgShp" presStyleIdx="2" presStyleCnt="3"/>
      <dgm:spPr/>
    </dgm:pt>
    <dgm:pt modelId="{DA2C37C3-1449-4CDE-B06C-1A6F8720E828}" type="pres">
      <dgm:prSet presAssocID="{B4071966-1D8B-4F2D-BFAA-85CD6A20360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row Down with solid fill"/>
        </a:ext>
      </dgm:extLst>
    </dgm:pt>
    <dgm:pt modelId="{535EB81F-0D71-49FF-AB4B-E4531EAC811A}" type="pres">
      <dgm:prSet presAssocID="{B4071966-1D8B-4F2D-BFAA-85CD6A203603}" presName="spaceRect" presStyleCnt="0"/>
      <dgm:spPr/>
    </dgm:pt>
    <dgm:pt modelId="{CDEC2328-25D4-4C36-9C76-B47EACADA81A}" type="pres">
      <dgm:prSet presAssocID="{B4071966-1D8B-4F2D-BFAA-85CD6A20360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58A320D-28E8-4E69-872F-C397003717A9}" srcId="{196660BB-5B9A-4AA2-A345-5A68029C9C4E}" destId="{D7972D57-B22E-433E-9973-424233CEDD13}" srcOrd="1" destOrd="0" parTransId="{1209AC74-51BB-4E8E-AF51-85E62F57D2CE}" sibTransId="{03ECC0BC-607C-41D6-BC09-5EB34814A329}"/>
    <dgm:cxn modelId="{EA441365-5004-4400-BF58-D879580F56C5}" srcId="{196660BB-5B9A-4AA2-A345-5A68029C9C4E}" destId="{B4071966-1D8B-4F2D-BFAA-85CD6A203603}" srcOrd="2" destOrd="0" parTransId="{1E2D4A99-92A1-4B8B-9A1B-ECEA195B661F}" sibTransId="{EC37C873-497A-427D-ADB0-F0F2A9044960}"/>
    <dgm:cxn modelId="{9D335A7E-D253-4E24-86D0-F8B353EC923B}" type="presOf" srcId="{B4071966-1D8B-4F2D-BFAA-85CD6A203603}" destId="{CDEC2328-25D4-4C36-9C76-B47EACADA81A}" srcOrd="0" destOrd="0" presId="urn:microsoft.com/office/officeart/2018/2/layout/IconVerticalSolidList"/>
    <dgm:cxn modelId="{C4B9B77E-8ADF-4A31-928B-619744539535}" type="presOf" srcId="{196660BB-5B9A-4AA2-A345-5A68029C9C4E}" destId="{20648386-3B3B-4322-8907-571BC430FC84}" srcOrd="0" destOrd="0" presId="urn:microsoft.com/office/officeart/2018/2/layout/IconVerticalSolidList"/>
    <dgm:cxn modelId="{2915A0BB-239D-4EDA-AA99-E039013BA5CB}" type="presOf" srcId="{D7972D57-B22E-433E-9973-424233CEDD13}" destId="{E80E1DAF-0786-4B9C-9C2D-4ECF71852F95}" srcOrd="0" destOrd="0" presId="urn:microsoft.com/office/officeart/2018/2/layout/IconVerticalSolidList"/>
    <dgm:cxn modelId="{DE9AC0D1-04D4-46E6-9248-017B718E5D46}" type="presOf" srcId="{040F119D-F08A-4836-BE09-8EE8D90BFD72}" destId="{3E861F2A-5604-41C3-9372-6270D53106A9}" srcOrd="0" destOrd="0" presId="urn:microsoft.com/office/officeart/2018/2/layout/IconVerticalSolidList"/>
    <dgm:cxn modelId="{0B2C74E6-DA52-4CB1-B106-CAF208A06B50}" srcId="{196660BB-5B9A-4AA2-A345-5A68029C9C4E}" destId="{040F119D-F08A-4836-BE09-8EE8D90BFD72}" srcOrd="0" destOrd="0" parTransId="{05C27D61-882F-4B34-97E0-FF01257872C5}" sibTransId="{32A6E476-1A5E-4673-B9BD-AA4E94789F04}"/>
    <dgm:cxn modelId="{BF72EB68-5602-4FDE-BE5A-FFC5F4A19039}" type="presParOf" srcId="{20648386-3B3B-4322-8907-571BC430FC84}" destId="{41248A2B-3E76-40FE-80FB-54C7574F565D}" srcOrd="0" destOrd="0" presId="urn:microsoft.com/office/officeart/2018/2/layout/IconVerticalSolidList"/>
    <dgm:cxn modelId="{9659FF68-7476-477D-9037-5F3F619D819B}" type="presParOf" srcId="{41248A2B-3E76-40FE-80FB-54C7574F565D}" destId="{13D89DCF-5B70-4FCC-95DA-831B3CA9B8D1}" srcOrd="0" destOrd="0" presId="urn:microsoft.com/office/officeart/2018/2/layout/IconVerticalSolidList"/>
    <dgm:cxn modelId="{D2FF6838-FF8E-43CA-9B33-C220E42CEFAA}" type="presParOf" srcId="{41248A2B-3E76-40FE-80FB-54C7574F565D}" destId="{FA443F90-6C21-4AEC-B1B5-34314735C911}" srcOrd="1" destOrd="0" presId="urn:microsoft.com/office/officeart/2018/2/layout/IconVerticalSolidList"/>
    <dgm:cxn modelId="{953A0F47-B3F2-4AC4-838C-416D70BC54FD}" type="presParOf" srcId="{41248A2B-3E76-40FE-80FB-54C7574F565D}" destId="{51A4A129-238E-4042-806E-30E1D2F11A4C}" srcOrd="2" destOrd="0" presId="urn:microsoft.com/office/officeart/2018/2/layout/IconVerticalSolidList"/>
    <dgm:cxn modelId="{754A1F5A-AFF9-45AD-8A74-E7355546A506}" type="presParOf" srcId="{41248A2B-3E76-40FE-80FB-54C7574F565D}" destId="{3E861F2A-5604-41C3-9372-6270D53106A9}" srcOrd="3" destOrd="0" presId="urn:microsoft.com/office/officeart/2018/2/layout/IconVerticalSolidList"/>
    <dgm:cxn modelId="{39875E71-C518-457F-BE6E-0F72A903DD4D}" type="presParOf" srcId="{20648386-3B3B-4322-8907-571BC430FC84}" destId="{14DDFFB1-831A-4D76-A35A-F2DFBB7CF985}" srcOrd="1" destOrd="0" presId="urn:microsoft.com/office/officeart/2018/2/layout/IconVerticalSolidList"/>
    <dgm:cxn modelId="{8D1E5AA0-62A9-4D06-9071-CBE828D13A54}" type="presParOf" srcId="{20648386-3B3B-4322-8907-571BC430FC84}" destId="{3D94AA23-D7E7-4417-9368-81F1D0AB1185}" srcOrd="2" destOrd="0" presId="urn:microsoft.com/office/officeart/2018/2/layout/IconVerticalSolidList"/>
    <dgm:cxn modelId="{CD8F13BB-9936-478B-9A32-8B70F2BC1227}" type="presParOf" srcId="{3D94AA23-D7E7-4417-9368-81F1D0AB1185}" destId="{0D271BFD-B7E6-4BBF-8197-BF4ACF3F28C5}" srcOrd="0" destOrd="0" presId="urn:microsoft.com/office/officeart/2018/2/layout/IconVerticalSolidList"/>
    <dgm:cxn modelId="{C1A02AAC-B200-479C-B9E4-C1E277128A8D}" type="presParOf" srcId="{3D94AA23-D7E7-4417-9368-81F1D0AB1185}" destId="{A691AF7F-C493-442C-849C-32B563723AF4}" srcOrd="1" destOrd="0" presId="urn:microsoft.com/office/officeart/2018/2/layout/IconVerticalSolidList"/>
    <dgm:cxn modelId="{A77E7D26-0776-40B7-B950-7E6E381D1CD6}" type="presParOf" srcId="{3D94AA23-D7E7-4417-9368-81F1D0AB1185}" destId="{C7FC8188-6D12-49B7-B8E5-7D7281E374AF}" srcOrd="2" destOrd="0" presId="urn:microsoft.com/office/officeart/2018/2/layout/IconVerticalSolidList"/>
    <dgm:cxn modelId="{178FFC09-26BE-4D6B-BCF3-9F7908A33306}" type="presParOf" srcId="{3D94AA23-D7E7-4417-9368-81F1D0AB1185}" destId="{E80E1DAF-0786-4B9C-9C2D-4ECF71852F95}" srcOrd="3" destOrd="0" presId="urn:microsoft.com/office/officeart/2018/2/layout/IconVerticalSolidList"/>
    <dgm:cxn modelId="{51580AD1-2DF6-4F9A-AE9C-3298A0057922}" type="presParOf" srcId="{20648386-3B3B-4322-8907-571BC430FC84}" destId="{B08008A7-09D8-4B8B-BE09-1DFED5E63296}" srcOrd="3" destOrd="0" presId="urn:microsoft.com/office/officeart/2018/2/layout/IconVerticalSolidList"/>
    <dgm:cxn modelId="{14AE0A04-E3A0-4DF7-AC68-7564188FA07D}" type="presParOf" srcId="{20648386-3B3B-4322-8907-571BC430FC84}" destId="{9D5A4D67-4037-4254-9303-667F923E9A44}" srcOrd="4" destOrd="0" presId="urn:microsoft.com/office/officeart/2018/2/layout/IconVerticalSolidList"/>
    <dgm:cxn modelId="{BC8C521E-4C8B-4517-B8F1-07E5CF7264D2}" type="presParOf" srcId="{9D5A4D67-4037-4254-9303-667F923E9A44}" destId="{EC74C90E-6E00-4806-B87F-27531E51D681}" srcOrd="0" destOrd="0" presId="urn:microsoft.com/office/officeart/2018/2/layout/IconVerticalSolidList"/>
    <dgm:cxn modelId="{894D81E6-C6BE-4B26-9EB9-40BD078625F9}" type="presParOf" srcId="{9D5A4D67-4037-4254-9303-667F923E9A44}" destId="{DA2C37C3-1449-4CDE-B06C-1A6F8720E828}" srcOrd="1" destOrd="0" presId="urn:microsoft.com/office/officeart/2018/2/layout/IconVerticalSolidList"/>
    <dgm:cxn modelId="{C83A7C74-1C79-4F46-84D4-E0620134AFA9}" type="presParOf" srcId="{9D5A4D67-4037-4254-9303-667F923E9A44}" destId="{535EB81F-0D71-49FF-AB4B-E4531EAC811A}" srcOrd="2" destOrd="0" presId="urn:microsoft.com/office/officeart/2018/2/layout/IconVerticalSolidList"/>
    <dgm:cxn modelId="{C5778B83-E5FC-46D5-A01B-08D290192DC0}" type="presParOf" srcId="{9D5A4D67-4037-4254-9303-667F923E9A44}" destId="{CDEC2328-25D4-4C36-9C76-B47EACADA81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6D4522-3953-4131-A0F1-69536647657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094EF19-5260-4BDA-96F8-BC24C8545910}">
      <dgm:prSet/>
      <dgm:spPr/>
      <dgm:t>
        <a:bodyPr/>
        <a:lstStyle/>
        <a:p>
          <a:pPr>
            <a:defRPr cap="all"/>
          </a:pPr>
          <a:r>
            <a:rPr lang="en-US"/>
            <a:t>Data access is specified by data owners during implementation – owners  approve data – not </a:t>
          </a:r>
          <a:r>
            <a:rPr lang="en-US" err="1"/>
            <a:t>IS&amp;T</a:t>
          </a:r>
          <a:endParaRPr lang="en-US"/>
        </a:p>
      </dgm:t>
    </dgm:pt>
    <dgm:pt modelId="{D34D8CA7-E859-4D14-966A-03A661CC6387}" type="parTrans" cxnId="{A294A3B6-4A36-4CFA-A06E-8DEFB0D844A5}">
      <dgm:prSet/>
      <dgm:spPr/>
      <dgm:t>
        <a:bodyPr/>
        <a:lstStyle/>
        <a:p>
          <a:endParaRPr lang="en-US"/>
        </a:p>
      </dgm:t>
    </dgm:pt>
    <dgm:pt modelId="{50A10E48-F21B-4B7E-9DD4-7E5F0605EF8D}" type="sibTrans" cxnId="{A294A3B6-4A36-4CFA-A06E-8DEFB0D844A5}">
      <dgm:prSet/>
      <dgm:spPr/>
      <dgm:t>
        <a:bodyPr/>
        <a:lstStyle/>
        <a:p>
          <a:endParaRPr lang="en-US"/>
        </a:p>
      </dgm:t>
    </dgm:pt>
    <dgm:pt modelId="{D60BCE11-E29E-446B-8BB1-6210CA9CB1F7}">
      <dgm:prSet/>
      <dgm:spPr/>
      <dgm:t>
        <a:bodyPr/>
        <a:lstStyle/>
        <a:p>
          <a:pPr>
            <a:defRPr cap="all"/>
          </a:pPr>
          <a:r>
            <a:rPr lang="en-US"/>
            <a:t>Once data is extracted from the warehouse, the extractor is responsible for keeping it secure!</a:t>
          </a:r>
        </a:p>
      </dgm:t>
    </dgm:pt>
    <dgm:pt modelId="{7EAFBFF7-EE99-4CD8-ABD3-52D4BE7839B6}" type="parTrans" cxnId="{04714EF0-F4D9-4CC8-91F8-5757BE6C02E2}">
      <dgm:prSet/>
      <dgm:spPr/>
      <dgm:t>
        <a:bodyPr/>
        <a:lstStyle/>
        <a:p>
          <a:endParaRPr lang="en-US"/>
        </a:p>
      </dgm:t>
    </dgm:pt>
    <dgm:pt modelId="{B65FABA8-CE68-404D-9839-9C3720887F6D}" type="sibTrans" cxnId="{04714EF0-F4D9-4CC8-91F8-5757BE6C02E2}">
      <dgm:prSet/>
      <dgm:spPr/>
      <dgm:t>
        <a:bodyPr/>
        <a:lstStyle/>
        <a:p>
          <a:endParaRPr lang="en-US"/>
        </a:p>
      </dgm:t>
    </dgm:pt>
    <dgm:pt modelId="{29A39380-1421-454F-9194-D9837E553744}" type="pres">
      <dgm:prSet presAssocID="{696D4522-3953-4131-A0F1-695366476570}" presName="root" presStyleCnt="0">
        <dgm:presLayoutVars>
          <dgm:dir/>
          <dgm:resizeHandles val="exact"/>
        </dgm:presLayoutVars>
      </dgm:prSet>
      <dgm:spPr/>
    </dgm:pt>
    <dgm:pt modelId="{AEB985AF-B4ED-44E4-A9BC-B4AF00B2C6D9}" type="pres">
      <dgm:prSet presAssocID="{4094EF19-5260-4BDA-96F8-BC24C8545910}" presName="compNode" presStyleCnt="0"/>
      <dgm:spPr/>
    </dgm:pt>
    <dgm:pt modelId="{9E8184A7-AB4B-4E28-B40A-93C62E68BEDD}" type="pres">
      <dgm:prSet presAssocID="{4094EF19-5260-4BDA-96F8-BC24C8545910}" presName="iconBgRect" presStyleLbl="bgShp" presStyleIdx="0" presStyleCnt="2"/>
      <dgm:spPr/>
    </dgm:pt>
    <dgm:pt modelId="{F11AD3D8-EEE4-4991-88E8-6FBE362751E2}" type="pres">
      <dgm:prSet presAssocID="{4094EF19-5260-4BDA-96F8-BC24C8545910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stomer review with solid fill"/>
        </a:ext>
      </dgm:extLst>
    </dgm:pt>
    <dgm:pt modelId="{9BF75257-8E3E-4719-9644-ECA3F4BA3675}" type="pres">
      <dgm:prSet presAssocID="{4094EF19-5260-4BDA-96F8-BC24C8545910}" presName="spaceRect" presStyleCnt="0"/>
      <dgm:spPr/>
    </dgm:pt>
    <dgm:pt modelId="{C6AA020C-7B88-459A-9B4B-A16DA8B86940}" type="pres">
      <dgm:prSet presAssocID="{4094EF19-5260-4BDA-96F8-BC24C8545910}" presName="textRect" presStyleLbl="revTx" presStyleIdx="0" presStyleCnt="2">
        <dgm:presLayoutVars>
          <dgm:chMax val="1"/>
          <dgm:chPref val="1"/>
        </dgm:presLayoutVars>
      </dgm:prSet>
      <dgm:spPr/>
    </dgm:pt>
    <dgm:pt modelId="{4FF440C7-DC44-4895-8494-0B39C012351C}" type="pres">
      <dgm:prSet presAssocID="{50A10E48-F21B-4B7E-9DD4-7E5F0605EF8D}" presName="sibTrans" presStyleCnt="0"/>
      <dgm:spPr/>
    </dgm:pt>
    <dgm:pt modelId="{A77BCBEE-C434-4AC1-A317-EDC9A3F3BC21}" type="pres">
      <dgm:prSet presAssocID="{D60BCE11-E29E-446B-8BB1-6210CA9CB1F7}" presName="compNode" presStyleCnt="0"/>
      <dgm:spPr/>
    </dgm:pt>
    <dgm:pt modelId="{69B842A4-07E7-4DC6-B5B8-7CC7ACD17E6F}" type="pres">
      <dgm:prSet presAssocID="{D60BCE11-E29E-446B-8BB1-6210CA9CB1F7}" presName="iconBgRect" presStyleLbl="bgShp" presStyleIdx="1" presStyleCnt="2"/>
      <dgm:spPr/>
    </dgm:pt>
    <dgm:pt modelId="{0A375D8A-A859-4CFB-A823-2F166D6110A3}" type="pres">
      <dgm:prSet presAssocID="{D60BCE11-E29E-446B-8BB1-6210CA9CB1F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 with solid fill"/>
        </a:ext>
      </dgm:extLst>
    </dgm:pt>
    <dgm:pt modelId="{E9E5AEAC-7A20-4843-AF7A-B8C7F27017A7}" type="pres">
      <dgm:prSet presAssocID="{D60BCE11-E29E-446B-8BB1-6210CA9CB1F7}" presName="spaceRect" presStyleCnt="0"/>
      <dgm:spPr/>
    </dgm:pt>
    <dgm:pt modelId="{1FEB45BA-8178-48D1-91BF-470B2DEE3DAD}" type="pres">
      <dgm:prSet presAssocID="{D60BCE11-E29E-446B-8BB1-6210CA9CB1F7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02ABF531-1C31-4550-AA80-F7543626821C}" type="presOf" srcId="{D60BCE11-E29E-446B-8BB1-6210CA9CB1F7}" destId="{1FEB45BA-8178-48D1-91BF-470B2DEE3DAD}" srcOrd="0" destOrd="0" presId="urn:microsoft.com/office/officeart/2018/5/layout/IconCircleLabelList"/>
    <dgm:cxn modelId="{732D1876-4FAC-4C7D-8F1D-0B6B9A7ED284}" type="presOf" srcId="{696D4522-3953-4131-A0F1-695366476570}" destId="{29A39380-1421-454F-9194-D9837E553744}" srcOrd="0" destOrd="0" presId="urn:microsoft.com/office/officeart/2018/5/layout/IconCircleLabelList"/>
    <dgm:cxn modelId="{A294A3B6-4A36-4CFA-A06E-8DEFB0D844A5}" srcId="{696D4522-3953-4131-A0F1-695366476570}" destId="{4094EF19-5260-4BDA-96F8-BC24C8545910}" srcOrd="0" destOrd="0" parTransId="{D34D8CA7-E859-4D14-966A-03A661CC6387}" sibTransId="{50A10E48-F21B-4B7E-9DD4-7E5F0605EF8D}"/>
    <dgm:cxn modelId="{A50497C6-6853-4EB0-A9A4-7AFC115F67AC}" type="presOf" srcId="{4094EF19-5260-4BDA-96F8-BC24C8545910}" destId="{C6AA020C-7B88-459A-9B4B-A16DA8B86940}" srcOrd="0" destOrd="0" presId="urn:microsoft.com/office/officeart/2018/5/layout/IconCircleLabelList"/>
    <dgm:cxn modelId="{04714EF0-F4D9-4CC8-91F8-5757BE6C02E2}" srcId="{696D4522-3953-4131-A0F1-695366476570}" destId="{D60BCE11-E29E-446B-8BB1-6210CA9CB1F7}" srcOrd="1" destOrd="0" parTransId="{7EAFBFF7-EE99-4CD8-ABD3-52D4BE7839B6}" sibTransId="{B65FABA8-CE68-404D-9839-9C3720887F6D}"/>
    <dgm:cxn modelId="{57844FD0-8360-465C-8D40-8007166D92D5}" type="presParOf" srcId="{29A39380-1421-454F-9194-D9837E553744}" destId="{AEB985AF-B4ED-44E4-A9BC-B4AF00B2C6D9}" srcOrd="0" destOrd="0" presId="urn:microsoft.com/office/officeart/2018/5/layout/IconCircleLabelList"/>
    <dgm:cxn modelId="{5AD05997-8A00-4179-8568-A2BCF5B6B5AC}" type="presParOf" srcId="{AEB985AF-B4ED-44E4-A9BC-B4AF00B2C6D9}" destId="{9E8184A7-AB4B-4E28-B40A-93C62E68BEDD}" srcOrd="0" destOrd="0" presId="urn:microsoft.com/office/officeart/2018/5/layout/IconCircleLabelList"/>
    <dgm:cxn modelId="{A8C38E3C-296F-4729-BA76-23D7B1250A11}" type="presParOf" srcId="{AEB985AF-B4ED-44E4-A9BC-B4AF00B2C6D9}" destId="{F11AD3D8-EEE4-4991-88E8-6FBE362751E2}" srcOrd="1" destOrd="0" presId="urn:microsoft.com/office/officeart/2018/5/layout/IconCircleLabelList"/>
    <dgm:cxn modelId="{A033BBEE-434F-4DA8-972A-165E885821B8}" type="presParOf" srcId="{AEB985AF-B4ED-44E4-A9BC-B4AF00B2C6D9}" destId="{9BF75257-8E3E-4719-9644-ECA3F4BA3675}" srcOrd="2" destOrd="0" presId="urn:microsoft.com/office/officeart/2018/5/layout/IconCircleLabelList"/>
    <dgm:cxn modelId="{1EF641CB-ACC7-4C61-B58A-201E5A539D95}" type="presParOf" srcId="{AEB985AF-B4ED-44E4-A9BC-B4AF00B2C6D9}" destId="{C6AA020C-7B88-459A-9B4B-A16DA8B86940}" srcOrd="3" destOrd="0" presId="urn:microsoft.com/office/officeart/2018/5/layout/IconCircleLabelList"/>
    <dgm:cxn modelId="{0A88A745-67A9-49DB-8B02-415E1EF9CB99}" type="presParOf" srcId="{29A39380-1421-454F-9194-D9837E553744}" destId="{4FF440C7-DC44-4895-8494-0B39C012351C}" srcOrd="1" destOrd="0" presId="urn:microsoft.com/office/officeart/2018/5/layout/IconCircleLabelList"/>
    <dgm:cxn modelId="{158E3500-0C37-48B2-9017-072D0CB503CE}" type="presParOf" srcId="{29A39380-1421-454F-9194-D9837E553744}" destId="{A77BCBEE-C434-4AC1-A317-EDC9A3F3BC21}" srcOrd="2" destOrd="0" presId="urn:microsoft.com/office/officeart/2018/5/layout/IconCircleLabelList"/>
    <dgm:cxn modelId="{19A624E5-A4FD-484D-A414-0CFEBC96A1E1}" type="presParOf" srcId="{A77BCBEE-C434-4AC1-A317-EDC9A3F3BC21}" destId="{69B842A4-07E7-4DC6-B5B8-7CC7ACD17E6F}" srcOrd="0" destOrd="0" presId="urn:microsoft.com/office/officeart/2018/5/layout/IconCircleLabelList"/>
    <dgm:cxn modelId="{016DC8D3-E3B5-4EC8-A01B-08F11F670000}" type="presParOf" srcId="{A77BCBEE-C434-4AC1-A317-EDC9A3F3BC21}" destId="{0A375D8A-A859-4CFB-A823-2F166D6110A3}" srcOrd="1" destOrd="0" presId="urn:microsoft.com/office/officeart/2018/5/layout/IconCircleLabelList"/>
    <dgm:cxn modelId="{0ECF1EBA-B83A-4CE2-9C84-F2DBF6793245}" type="presParOf" srcId="{A77BCBEE-C434-4AC1-A317-EDC9A3F3BC21}" destId="{E9E5AEAC-7A20-4843-AF7A-B8C7F27017A7}" srcOrd="2" destOrd="0" presId="urn:microsoft.com/office/officeart/2018/5/layout/IconCircleLabelList"/>
    <dgm:cxn modelId="{B2495A06-EF2B-461C-8708-6FAC17F7EABB}" type="presParOf" srcId="{A77BCBEE-C434-4AC1-A317-EDC9A3F3BC21}" destId="{1FEB45BA-8178-48D1-91BF-470B2DEE3DAD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3175B93-2846-4C81-B2C4-DB8FBF059AD2}" type="doc">
      <dgm:prSet loTypeId="urn:microsoft.com/office/officeart/2016/7/layout/LinearBlockProcessNumbered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6E38435-5C0D-4456-83DC-068C518B02F6}">
      <dgm:prSet/>
      <dgm:spPr/>
      <dgm:t>
        <a:bodyPr/>
        <a:lstStyle/>
        <a:p>
          <a:r>
            <a:rPr lang="en-US"/>
            <a:t>Request an account – personal or System</a:t>
          </a:r>
        </a:p>
      </dgm:t>
    </dgm:pt>
    <dgm:pt modelId="{F090E218-E862-4318-A573-7D0B6963486C}" type="parTrans" cxnId="{EDD0BF12-1353-4C16-B5C5-C3E36BE6C6BF}">
      <dgm:prSet/>
      <dgm:spPr/>
      <dgm:t>
        <a:bodyPr/>
        <a:lstStyle/>
        <a:p>
          <a:endParaRPr lang="en-US"/>
        </a:p>
      </dgm:t>
    </dgm:pt>
    <dgm:pt modelId="{B6E8E846-2506-468B-A670-A5111F8ACA09}" type="sibTrans" cxnId="{EDD0BF12-1353-4C16-B5C5-C3E36BE6C6BF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A1B82392-3980-4668-974D-B37999EF1C21}">
      <dgm:prSet/>
      <dgm:spPr/>
      <dgm:t>
        <a:bodyPr/>
        <a:lstStyle/>
        <a:p>
          <a:r>
            <a:rPr lang="en-US"/>
            <a:t>Log in and see what you have access to</a:t>
          </a:r>
        </a:p>
      </dgm:t>
    </dgm:pt>
    <dgm:pt modelId="{4CF63866-B2B7-4867-9304-61E6BC1C6228}" type="parTrans" cxnId="{EC4A4D0A-6526-4A95-AD00-861B29447269}">
      <dgm:prSet/>
      <dgm:spPr/>
      <dgm:t>
        <a:bodyPr/>
        <a:lstStyle/>
        <a:p>
          <a:endParaRPr lang="en-US"/>
        </a:p>
      </dgm:t>
    </dgm:pt>
    <dgm:pt modelId="{CE755900-EFF2-4F99-9E27-0DB095799F4A}" type="sibTrans" cxnId="{EC4A4D0A-6526-4A95-AD00-861B29447269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20045613-78D7-487C-80D7-41AF31E08CB3}">
      <dgm:prSet/>
      <dgm:spPr/>
      <dgm:t>
        <a:bodyPr/>
        <a:lstStyle/>
        <a:p>
          <a:r>
            <a:rPr lang="en-US"/>
            <a:t>Talk to other people who are using the Warehouse</a:t>
          </a:r>
          <a:br>
            <a:rPr lang="en-US"/>
          </a:br>
          <a:endParaRPr lang="en-US"/>
        </a:p>
        <a:p>
          <a:r>
            <a:rPr lang="en-US"/>
            <a:t>We’re happy to do 1:1 sessions for you or your team </a:t>
          </a:r>
        </a:p>
      </dgm:t>
    </dgm:pt>
    <dgm:pt modelId="{32392DA2-4EE8-4D42-8883-E8F2733E17F9}" type="parTrans" cxnId="{6DBBBAB0-0FF3-4E30-89AD-92A029C10E57}">
      <dgm:prSet/>
      <dgm:spPr/>
      <dgm:t>
        <a:bodyPr/>
        <a:lstStyle/>
        <a:p>
          <a:endParaRPr lang="en-US"/>
        </a:p>
      </dgm:t>
    </dgm:pt>
    <dgm:pt modelId="{EB8A60DD-734F-41CC-A660-13AC12CDE13E}" type="sibTrans" cxnId="{6DBBBAB0-0FF3-4E30-89AD-92A029C10E57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4D54BF1C-2F64-4F79-BBC7-BE49BE069F48}">
      <dgm:prSet/>
      <dgm:spPr/>
      <dgm:t>
        <a:bodyPr/>
        <a:lstStyle/>
        <a:p>
          <a:r>
            <a:rPr lang="en-US"/>
            <a:t>Check out the standard reports - Cognos </a:t>
          </a:r>
        </a:p>
      </dgm:t>
    </dgm:pt>
    <dgm:pt modelId="{92730724-B661-4DA3-B451-9FD5DF83354D}" type="parTrans" cxnId="{6CE0FC19-A47A-450E-98B5-58037D414A32}">
      <dgm:prSet/>
      <dgm:spPr/>
      <dgm:t>
        <a:bodyPr/>
        <a:lstStyle/>
        <a:p>
          <a:endParaRPr lang="en-US"/>
        </a:p>
      </dgm:t>
    </dgm:pt>
    <dgm:pt modelId="{4603943B-EF82-4437-81D2-F466564CC2CD}" type="sibTrans" cxnId="{6CE0FC19-A47A-450E-98B5-58037D414A32}">
      <dgm:prSet phldrT="04" phldr="0"/>
      <dgm:spPr/>
      <dgm:t>
        <a:bodyPr/>
        <a:lstStyle/>
        <a:p>
          <a:r>
            <a:rPr lang="en-US"/>
            <a:t>04</a:t>
          </a:r>
        </a:p>
      </dgm:t>
    </dgm:pt>
    <dgm:pt modelId="{34A7E71D-D487-4633-B96C-D0C2E9597202}">
      <dgm:prSet/>
      <dgm:spPr/>
      <dgm:t>
        <a:bodyPr/>
        <a:lstStyle/>
        <a:p>
          <a:r>
            <a:rPr lang="en-US"/>
            <a:t>Try creating your own in Cognos or Tableau</a:t>
          </a:r>
        </a:p>
      </dgm:t>
    </dgm:pt>
    <dgm:pt modelId="{38D39B93-DFAB-4682-BD96-985FEE7C54D7}" type="parTrans" cxnId="{B858A6D5-7377-4397-9856-B812CE433962}">
      <dgm:prSet/>
      <dgm:spPr/>
      <dgm:t>
        <a:bodyPr/>
        <a:lstStyle/>
        <a:p>
          <a:endParaRPr lang="en-US"/>
        </a:p>
      </dgm:t>
    </dgm:pt>
    <dgm:pt modelId="{7A1F49A3-6E20-4CC1-84FE-99975392E40D}" type="sibTrans" cxnId="{B858A6D5-7377-4397-9856-B812CE433962}">
      <dgm:prSet phldrT="05" phldr="0"/>
      <dgm:spPr/>
      <dgm:t>
        <a:bodyPr/>
        <a:lstStyle/>
        <a:p>
          <a:r>
            <a:rPr lang="en-US"/>
            <a:t>05</a:t>
          </a:r>
        </a:p>
      </dgm:t>
    </dgm:pt>
    <dgm:pt modelId="{C7185825-BF4E-4099-95FB-8D289C1B52C0}" type="pres">
      <dgm:prSet presAssocID="{E3175B93-2846-4C81-B2C4-DB8FBF059AD2}" presName="Name0" presStyleCnt="0">
        <dgm:presLayoutVars>
          <dgm:animLvl val="lvl"/>
          <dgm:resizeHandles val="exact"/>
        </dgm:presLayoutVars>
      </dgm:prSet>
      <dgm:spPr/>
    </dgm:pt>
    <dgm:pt modelId="{2260A9B7-9333-4CD1-B686-1095000EEC6E}" type="pres">
      <dgm:prSet presAssocID="{36E38435-5C0D-4456-83DC-068C518B02F6}" presName="compositeNode" presStyleCnt="0">
        <dgm:presLayoutVars>
          <dgm:bulletEnabled val="1"/>
        </dgm:presLayoutVars>
      </dgm:prSet>
      <dgm:spPr/>
    </dgm:pt>
    <dgm:pt modelId="{849EFCEA-30AD-43F3-B137-0B7A21F20230}" type="pres">
      <dgm:prSet presAssocID="{36E38435-5C0D-4456-83DC-068C518B02F6}" presName="bgRect" presStyleLbl="alignNode1" presStyleIdx="0" presStyleCnt="5"/>
      <dgm:spPr/>
    </dgm:pt>
    <dgm:pt modelId="{A921FCEE-A3AB-4B58-8BE9-83F6CCAD9E91}" type="pres">
      <dgm:prSet presAssocID="{B6E8E846-2506-468B-A670-A5111F8ACA09}" presName="sibTransNodeRect" presStyleLbl="alignNode1" presStyleIdx="0" presStyleCnt="5">
        <dgm:presLayoutVars>
          <dgm:chMax val="0"/>
          <dgm:bulletEnabled val="1"/>
        </dgm:presLayoutVars>
      </dgm:prSet>
      <dgm:spPr/>
    </dgm:pt>
    <dgm:pt modelId="{B2B4CC5C-0E84-421C-8157-1E7467B091F0}" type="pres">
      <dgm:prSet presAssocID="{36E38435-5C0D-4456-83DC-068C518B02F6}" presName="nodeRect" presStyleLbl="alignNode1" presStyleIdx="0" presStyleCnt="5">
        <dgm:presLayoutVars>
          <dgm:bulletEnabled val="1"/>
        </dgm:presLayoutVars>
      </dgm:prSet>
      <dgm:spPr/>
    </dgm:pt>
    <dgm:pt modelId="{90487701-2A69-462C-982F-148E0CA910DC}" type="pres">
      <dgm:prSet presAssocID="{B6E8E846-2506-468B-A670-A5111F8ACA09}" presName="sibTrans" presStyleCnt="0"/>
      <dgm:spPr/>
    </dgm:pt>
    <dgm:pt modelId="{709D900B-952B-4F59-9733-E04A1D54C300}" type="pres">
      <dgm:prSet presAssocID="{A1B82392-3980-4668-974D-B37999EF1C21}" presName="compositeNode" presStyleCnt="0">
        <dgm:presLayoutVars>
          <dgm:bulletEnabled val="1"/>
        </dgm:presLayoutVars>
      </dgm:prSet>
      <dgm:spPr/>
    </dgm:pt>
    <dgm:pt modelId="{881335AA-F158-4F88-90FA-DEEF089B5282}" type="pres">
      <dgm:prSet presAssocID="{A1B82392-3980-4668-974D-B37999EF1C21}" presName="bgRect" presStyleLbl="alignNode1" presStyleIdx="1" presStyleCnt="5"/>
      <dgm:spPr/>
    </dgm:pt>
    <dgm:pt modelId="{15934001-9470-4BDA-B62B-86E4B089C93C}" type="pres">
      <dgm:prSet presAssocID="{CE755900-EFF2-4F99-9E27-0DB095799F4A}" presName="sibTransNodeRect" presStyleLbl="alignNode1" presStyleIdx="1" presStyleCnt="5">
        <dgm:presLayoutVars>
          <dgm:chMax val="0"/>
          <dgm:bulletEnabled val="1"/>
        </dgm:presLayoutVars>
      </dgm:prSet>
      <dgm:spPr/>
    </dgm:pt>
    <dgm:pt modelId="{37BACB72-24F3-4678-94D2-F13F3552BB45}" type="pres">
      <dgm:prSet presAssocID="{A1B82392-3980-4668-974D-B37999EF1C21}" presName="nodeRect" presStyleLbl="alignNode1" presStyleIdx="1" presStyleCnt="5">
        <dgm:presLayoutVars>
          <dgm:bulletEnabled val="1"/>
        </dgm:presLayoutVars>
      </dgm:prSet>
      <dgm:spPr/>
    </dgm:pt>
    <dgm:pt modelId="{F393B4A3-D491-41CB-84A4-A041DAFDB4AE}" type="pres">
      <dgm:prSet presAssocID="{CE755900-EFF2-4F99-9E27-0DB095799F4A}" presName="sibTrans" presStyleCnt="0"/>
      <dgm:spPr/>
    </dgm:pt>
    <dgm:pt modelId="{2E1C9427-3DD8-450F-A2C2-23472658EAF3}" type="pres">
      <dgm:prSet presAssocID="{20045613-78D7-487C-80D7-41AF31E08CB3}" presName="compositeNode" presStyleCnt="0">
        <dgm:presLayoutVars>
          <dgm:bulletEnabled val="1"/>
        </dgm:presLayoutVars>
      </dgm:prSet>
      <dgm:spPr/>
    </dgm:pt>
    <dgm:pt modelId="{626B3196-3BF4-4E2D-BBEB-7D5BEB80D8FB}" type="pres">
      <dgm:prSet presAssocID="{20045613-78D7-487C-80D7-41AF31E08CB3}" presName="bgRect" presStyleLbl="alignNode1" presStyleIdx="2" presStyleCnt="5"/>
      <dgm:spPr/>
    </dgm:pt>
    <dgm:pt modelId="{8CCA7D48-8CED-48BA-8EDC-CEE1F76769F5}" type="pres">
      <dgm:prSet presAssocID="{EB8A60DD-734F-41CC-A660-13AC12CDE13E}" presName="sibTransNodeRect" presStyleLbl="alignNode1" presStyleIdx="2" presStyleCnt="5">
        <dgm:presLayoutVars>
          <dgm:chMax val="0"/>
          <dgm:bulletEnabled val="1"/>
        </dgm:presLayoutVars>
      </dgm:prSet>
      <dgm:spPr/>
    </dgm:pt>
    <dgm:pt modelId="{A4F88E0E-2868-4EFD-966C-2097CC543386}" type="pres">
      <dgm:prSet presAssocID="{20045613-78D7-487C-80D7-41AF31E08CB3}" presName="nodeRect" presStyleLbl="alignNode1" presStyleIdx="2" presStyleCnt="5">
        <dgm:presLayoutVars>
          <dgm:bulletEnabled val="1"/>
        </dgm:presLayoutVars>
      </dgm:prSet>
      <dgm:spPr/>
    </dgm:pt>
    <dgm:pt modelId="{48B0571C-DD75-404A-9AA5-C405452ED281}" type="pres">
      <dgm:prSet presAssocID="{EB8A60DD-734F-41CC-A660-13AC12CDE13E}" presName="sibTrans" presStyleCnt="0"/>
      <dgm:spPr/>
    </dgm:pt>
    <dgm:pt modelId="{E4E1A29C-34D3-4BFB-AF32-5EAC18ADA1B9}" type="pres">
      <dgm:prSet presAssocID="{4D54BF1C-2F64-4F79-BBC7-BE49BE069F48}" presName="compositeNode" presStyleCnt="0">
        <dgm:presLayoutVars>
          <dgm:bulletEnabled val="1"/>
        </dgm:presLayoutVars>
      </dgm:prSet>
      <dgm:spPr/>
    </dgm:pt>
    <dgm:pt modelId="{BF71D421-BACF-401E-A93E-449DC617B8BA}" type="pres">
      <dgm:prSet presAssocID="{4D54BF1C-2F64-4F79-BBC7-BE49BE069F48}" presName="bgRect" presStyleLbl="alignNode1" presStyleIdx="3" presStyleCnt="5"/>
      <dgm:spPr/>
    </dgm:pt>
    <dgm:pt modelId="{955C5D1E-7F32-4DE0-9598-8DBF8CFB2212}" type="pres">
      <dgm:prSet presAssocID="{4603943B-EF82-4437-81D2-F466564CC2CD}" presName="sibTransNodeRect" presStyleLbl="alignNode1" presStyleIdx="3" presStyleCnt="5">
        <dgm:presLayoutVars>
          <dgm:chMax val="0"/>
          <dgm:bulletEnabled val="1"/>
        </dgm:presLayoutVars>
      </dgm:prSet>
      <dgm:spPr/>
    </dgm:pt>
    <dgm:pt modelId="{1F5F46ED-7B79-4D3D-973B-123BE91292CE}" type="pres">
      <dgm:prSet presAssocID="{4D54BF1C-2F64-4F79-BBC7-BE49BE069F48}" presName="nodeRect" presStyleLbl="alignNode1" presStyleIdx="3" presStyleCnt="5">
        <dgm:presLayoutVars>
          <dgm:bulletEnabled val="1"/>
        </dgm:presLayoutVars>
      </dgm:prSet>
      <dgm:spPr/>
    </dgm:pt>
    <dgm:pt modelId="{757B8A1E-F79F-42D0-AEEB-C613AB896E54}" type="pres">
      <dgm:prSet presAssocID="{4603943B-EF82-4437-81D2-F466564CC2CD}" presName="sibTrans" presStyleCnt="0"/>
      <dgm:spPr/>
    </dgm:pt>
    <dgm:pt modelId="{1B0CBB6C-824A-4194-941D-E6DE8D131913}" type="pres">
      <dgm:prSet presAssocID="{34A7E71D-D487-4633-B96C-D0C2E9597202}" presName="compositeNode" presStyleCnt="0">
        <dgm:presLayoutVars>
          <dgm:bulletEnabled val="1"/>
        </dgm:presLayoutVars>
      </dgm:prSet>
      <dgm:spPr/>
    </dgm:pt>
    <dgm:pt modelId="{EE615302-E373-464A-B30F-FB0E697AE9A3}" type="pres">
      <dgm:prSet presAssocID="{34A7E71D-D487-4633-B96C-D0C2E9597202}" presName="bgRect" presStyleLbl="alignNode1" presStyleIdx="4" presStyleCnt="5"/>
      <dgm:spPr/>
    </dgm:pt>
    <dgm:pt modelId="{1F2BF536-C62B-4437-88F4-A72DE67146D8}" type="pres">
      <dgm:prSet presAssocID="{7A1F49A3-6E20-4CC1-84FE-99975392E40D}" presName="sibTransNodeRect" presStyleLbl="alignNode1" presStyleIdx="4" presStyleCnt="5">
        <dgm:presLayoutVars>
          <dgm:chMax val="0"/>
          <dgm:bulletEnabled val="1"/>
        </dgm:presLayoutVars>
      </dgm:prSet>
      <dgm:spPr/>
    </dgm:pt>
    <dgm:pt modelId="{9000B958-A60D-4D2F-8361-B96F6443E5A3}" type="pres">
      <dgm:prSet presAssocID="{34A7E71D-D487-4633-B96C-D0C2E9597202}" presName="nodeRect" presStyleLbl="alignNode1" presStyleIdx="4" presStyleCnt="5">
        <dgm:presLayoutVars>
          <dgm:bulletEnabled val="1"/>
        </dgm:presLayoutVars>
      </dgm:prSet>
      <dgm:spPr/>
    </dgm:pt>
  </dgm:ptLst>
  <dgm:cxnLst>
    <dgm:cxn modelId="{EC4A4D0A-6526-4A95-AD00-861B29447269}" srcId="{E3175B93-2846-4C81-B2C4-DB8FBF059AD2}" destId="{A1B82392-3980-4668-974D-B37999EF1C21}" srcOrd="1" destOrd="0" parTransId="{4CF63866-B2B7-4867-9304-61E6BC1C6228}" sibTransId="{CE755900-EFF2-4F99-9E27-0DB095799F4A}"/>
    <dgm:cxn modelId="{EDD0BF12-1353-4C16-B5C5-C3E36BE6C6BF}" srcId="{E3175B93-2846-4C81-B2C4-DB8FBF059AD2}" destId="{36E38435-5C0D-4456-83DC-068C518B02F6}" srcOrd="0" destOrd="0" parTransId="{F090E218-E862-4318-A573-7D0B6963486C}" sibTransId="{B6E8E846-2506-468B-A670-A5111F8ACA09}"/>
    <dgm:cxn modelId="{5CA6A116-238F-4256-87C7-2720A0EFC146}" type="presOf" srcId="{A1B82392-3980-4668-974D-B37999EF1C21}" destId="{37BACB72-24F3-4678-94D2-F13F3552BB45}" srcOrd="1" destOrd="0" presId="urn:microsoft.com/office/officeart/2016/7/layout/LinearBlockProcessNumbered"/>
    <dgm:cxn modelId="{42D61719-3C83-48D2-B244-C5A5A444F9C1}" type="presOf" srcId="{4603943B-EF82-4437-81D2-F466564CC2CD}" destId="{955C5D1E-7F32-4DE0-9598-8DBF8CFB2212}" srcOrd="0" destOrd="0" presId="urn:microsoft.com/office/officeart/2016/7/layout/LinearBlockProcessNumbered"/>
    <dgm:cxn modelId="{6CE0FC19-A47A-450E-98B5-58037D414A32}" srcId="{E3175B93-2846-4C81-B2C4-DB8FBF059AD2}" destId="{4D54BF1C-2F64-4F79-BBC7-BE49BE069F48}" srcOrd="3" destOrd="0" parTransId="{92730724-B661-4DA3-B451-9FD5DF83354D}" sibTransId="{4603943B-EF82-4437-81D2-F466564CC2CD}"/>
    <dgm:cxn modelId="{24D43C20-61EA-43FB-9A2E-052BDB8AF2FE}" type="presOf" srcId="{7A1F49A3-6E20-4CC1-84FE-99975392E40D}" destId="{1F2BF536-C62B-4437-88F4-A72DE67146D8}" srcOrd="0" destOrd="0" presId="urn:microsoft.com/office/officeart/2016/7/layout/LinearBlockProcessNumbered"/>
    <dgm:cxn modelId="{D9996D25-964E-4565-A70C-65543C8DDC01}" type="presOf" srcId="{B6E8E846-2506-468B-A670-A5111F8ACA09}" destId="{A921FCEE-A3AB-4B58-8BE9-83F6CCAD9E91}" srcOrd="0" destOrd="0" presId="urn:microsoft.com/office/officeart/2016/7/layout/LinearBlockProcessNumbered"/>
    <dgm:cxn modelId="{E827E93D-9C2A-49D4-9ACD-08E0623539BC}" type="presOf" srcId="{36E38435-5C0D-4456-83DC-068C518B02F6}" destId="{849EFCEA-30AD-43F3-B137-0B7A21F20230}" srcOrd="0" destOrd="0" presId="urn:microsoft.com/office/officeart/2016/7/layout/LinearBlockProcessNumbered"/>
    <dgm:cxn modelId="{F874B75B-230F-4A46-A658-B6610EF3F3A8}" type="presOf" srcId="{EB8A60DD-734F-41CC-A660-13AC12CDE13E}" destId="{8CCA7D48-8CED-48BA-8EDC-CEE1F76769F5}" srcOrd="0" destOrd="0" presId="urn:microsoft.com/office/officeart/2016/7/layout/LinearBlockProcessNumbered"/>
    <dgm:cxn modelId="{F39A745F-581D-4617-8FC5-30C28C089016}" type="presOf" srcId="{E3175B93-2846-4C81-B2C4-DB8FBF059AD2}" destId="{C7185825-BF4E-4099-95FB-8D289C1B52C0}" srcOrd="0" destOrd="0" presId="urn:microsoft.com/office/officeart/2016/7/layout/LinearBlockProcessNumbered"/>
    <dgm:cxn modelId="{98AA9361-7720-47B9-9CC0-07A3C39D1A2A}" type="presOf" srcId="{A1B82392-3980-4668-974D-B37999EF1C21}" destId="{881335AA-F158-4F88-90FA-DEEF089B5282}" srcOrd="0" destOrd="0" presId="urn:microsoft.com/office/officeart/2016/7/layout/LinearBlockProcessNumbered"/>
    <dgm:cxn modelId="{A3C95A4C-71E5-435A-A861-0C6AEC0D2749}" type="presOf" srcId="{CE755900-EFF2-4F99-9E27-0DB095799F4A}" destId="{15934001-9470-4BDA-B62B-86E4B089C93C}" srcOrd="0" destOrd="0" presId="urn:microsoft.com/office/officeart/2016/7/layout/LinearBlockProcessNumbered"/>
    <dgm:cxn modelId="{391CE64C-A76C-4180-A86A-E8CD50493117}" type="presOf" srcId="{34A7E71D-D487-4633-B96C-D0C2E9597202}" destId="{9000B958-A60D-4D2F-8361-B96F6443E5A3}" srcOrd="1" destOrd="0" presId="urn:microsoft.com/office/officeart/2016/7/layout/LinearBlockProcessNumbered"/>
    <dgm:cxn modelId="{6E6B5279-CC90-4FD4-A110-4596406877AC}" type="presOf" srcId="{34A7E71D-D487-4633-B96C-D0C2E9597202}" destId="{EE615302-E373-464A-B30F-FB0E697AE9A3}" srcOrd="0" destOrd="0" presId="urn:microsoft.com/office/officeart/2016/7/layout/LinearBlockProcessNumbered"/>
    <dgm:cxn modelId="{C3D94B84-2E6F-46F7-8E68-34FF09AB5B41}" type="presOf" srcId="{36E38435-5C0D-4456-83DC-068C518B02F6}" destId="{B2B4CC5C-0E84-421C-8157-1E7467B091F0}" srcOrd="1" destOrd="0" presId="urn:microsoft.com/office/officeart/2016/7/layout/LinearBlockProcessNumbered"/>
    <dgm:cxn modelId="{3FF0AF92-6052-4399-9B4A-5BBE21638D8B}" type="presOf" srcId="{20045613-78D7-487C-80D7-41AF31E08CB3}" destId="{626B3196-3BF4-4E2D-BBEB-7D5BEB80D8FB}" srcOrd="0" destOrd="0" presId="urn:microsoft.com/office/officeart/2016/7/layout/LinearBlockProcessNumbered"/>
    <dgm:cxn modelId="{6DBBBAB0-0FF3-4E30-89AD-92A029C10E57}" srcId="{E3175B93-2846-4C81-B2C4-DB8FBF059AD2}" destId="{20045613-78D7-487C-80D7-41AF31E08CB3}" srcOrd="2" destOrd="0" parTransId="{32392DA2-4EE8-4D42-8883-E8F2733E17F9}" sibTransId="{EB8A60DD-734F-41CC-A660-13AC12CDE13E}"/>
    <dgm:cxn modelId="{4E3FDABC-62C6-4C2A-AC80-A5612B6C40F4}" type="presOf" srcId="{4D54BF1C-2F64-4F79-BBC7-BE49BE069F48}" destId="{BF71D421-BACF-401E-A93E-449DC617B8BA}" srcOrd="0" destOrd="0" presId="urn:microsoft.com/office/officeart/2016/7/layout/LinearBlockProcessNumbered"/>
    <dgm:cxn modelId="{B858A6D5-7377-4397-9856-B812CE433962}" srcId="{E3175B93-2846-4C81-B2C4-DB8FBF059AD2}" destId="{34A7E71D-D487-4633-B96C-D0C2E9597202}" srcOrd="4" destOrd="0" parTransId="{38D39B93-DFAB-4682-BD96-985FEE7C54D7}" sibTransId="{7A1F49A3-6E20-4CC1-84FE-99975392E40D}"/>
    <dgm:cxn modelId="{84E2F7E1-B5D2-4E38-870F-C33CB31D5776}" type="presOf" srcId="{20045613-78D7-487C-80D7-41AF31E08CB3}" destId="{A4F88E0E-2868-4EFD-966C-2097CC543386}" srcOrd="1" destOrd="0" presId="urn:microsoft.com/office/officeart/2016/7/layout/LinearBlockProcessNumbered"/>
    <dgm:cxn modelId="{E06F9CEB-645E-48C1-B441-D5F926811040}" type="presOf" srcId="{4D54BF1C-2F64-4F79-BBC7-BE49BE069F48}" destId="{1F5F46ED-7B79-4D3D-973B-123BE91292CE}" srcOrd="1" destOrd="0" presId="urn:microsoft.com/office/officeart/2016/7/layout/LinearBlockProcessNumbered"/>
    <dgm:cxn modelId="{D004D121-D428-4B7E-84B3-7461B074F9B2}" type="presParOf" srcId="{C7185825-BF4E-4099-95FB-8D289C1B52C0}" destId="{2260A9B7-9333-4CD1-B686-1095000EEC6E}" srcOrd="0" destOrd="0" presId="urn:microsoft.com/office/officeart/2016/7/layout/LinearBlockProcessNumbered"/>
    <dgm:cxn modelId="{03D65D89-3BDE-4774-9B2E-D72D8CEC13F7}" type="presParOf" srcId="{2260A9B7-9333-4CD1-B686-1095000EEC6E}" destId="{849EFCEA-30AD-43F3-B137-0B7A21F20230}" srcOrd="0" destOrd="0" presId="urn:microsoft.com/office/officeart/2016/7/layout/LinearBlockProcessNumbered"/>
    <dgm:cxn modelId="{B35A3ADC-45CA-459C-8F97-299D23DAC752}" type="presParOf" srcId="{2260A9B7-9333-4CD1-B686-1095000EEC6E}" destId="{A921FCEE-A3AB-4B58-8BE9-83F6CCAD9E91}" srcOrd="1" destOrd="0" presId="urn:microsoft.com/office/officeart/2016/7/layout/LinearBlockProcessNumbered"/>
    <dgm:cxn modelId="{9C77B15E-A74F-42D3-ABA0-8E9E39F36E74}" type="presParOf" srcId="{2260A9B7-9333-4CD1-B686-1095000EEC6E}" destId="{B2B4CC5C-0E84-421C-8157-1E7467B091F0}" srcOrd="2" destOrd="0" presId="urn:microsoft.com/office/officeart/2016/7/layout/LinearBlockProcessNumbered"/>
    <dgm:cxn modelId="{FCD09668-88CB-4AC8-A055-9448EE312BAE}" type="presParOf" srcId="{C7185825-BF4E-4099-95FB-8D289C1B52C0}" destId="{90487701-2A69-462C-982F-148E0CA910DC}" srcOrd="1" destOrd="0" presId="urn:microsoft.com/office/officeart/2016/7/layout/LinearBlockProcessNumbered"/>
    <dgm:cxn modelId="{EDCFD9D6-3DF1-42A6-903C-1E6077E3ABE0}" type="presParOf" srcId="{C7185825-BF4E-4099-95FB-8D289C1B52C0}" destId="{709D900B-952B-4F59-9733-E04A1D54C300}" srcOrd="2" destOrd="0" presId="urn:microsoft.com/office/officeart/2016/7/layout/LinearBlockProcessNumbered"/>
    <dgm:cxn modelId="{71116DC9-17FD-412F-982F-F0261DD56E79}" type="presParOf" srcId="{709D900B-952B-4F59-9733-E04A1D54C300}" destId="{881335AA-F158-4F88-90FA-DEEF089B5282}" srcOrd="0" destOrd="0" presId="urn:microsoft.com/office/officeart/2016/7/layout/LinearBlockProcessNumbered"/>
    <dgm:cxn modelId="{133ACAA4-9E66-4FA1-A9B7-5365BB77171A}" type="presParOf" srcId="{709D900B-952B-4F59-9733-E04A1D54C300}" destId="{15934001-9470-4BDA-B62B-86E4B089C93C}" srcOrd="1" destOrd="0" presId="urn:microsoft.com/office/officeart/2016/7/layout/LinearBlockProcessNumbered"/>
    <dgm:cxn modelId="{B2DC702B-340F-4645-8F9A-84971BE8EFA4}" type="presParOf" srcId="{709D900B-952B-4F59-9733-E04A1D54C300}" destId="{37BACB72-24F3-4678-94D2-F13F3552BB45}" srcOrd="2" destOrd="0" presId="urn:microsoft.com/office/officeart/2016/7/layout/LinearBlockProcessNumbered"/>
    <dgm:cxn modelId="{11167AF6-68F8-424B-8451-B51FFA65B8C0}" type="presParOf" srcId="{C7185825-BF4E-4099-95FB-8D289C1B52C0}" destId="{F393B4A3-D491-41CB-84A4-A041DAFDB4AE}" srcOrd="3" destOrd="0" presId="urn:microsoft.com/office/officeart/2016/7/layout/LinearBlockProcessNumbered"/>
    <dgm:cxn modelId="{D3E5DEF3-FA1E-4915-AA15-EEEA71353B22}" type="presParOf" srcId="{C7185825-BF4E-4099-95FB-8D289C1B52C0}" destId="{2E1C9427-3DD8-450F-A2C2-23472658EAF3}" srcOrd="4" destOrd="0" presId="urn:microsoft.com/office/officeart/2016/7/layout/LinearBlockProcessNumbered"/>
    <dgm:cxn modelId="{69E94CF2-411C-44D8-9C88-946813584A72}" type="presParOf" srcId="{2E1C9427-3DD8-450F-A2C2-23472658EAF3}" destId="{626B3196-3BF4-4E2D-BBEB-7D5BEB80D8FB}" srcOrd="0" destOrd="0" presId="urn:microsoft.com/office/officeart/2016/7/layout/LinearBlockProcessNumbered"/>
    <dgm:cxn modelId="{CC7AC82B-659F-41CE-8AD9-DF72A63C3AB6}" type="presParOf" srcId="{2E1C9427-3DD8-450F-A2C2-23472658EAF3}" destId="{8CCA7D48-8CED-48BA-8EDC-CEE1F76769F5}" srcOrd="1" destOrd="0" presId="urn:microsoft.com/office/officeart/2016/7/layout/LinearBlockProcessNumbered"/>
    <dgm:cxn modelId="{17E43174-C55E-466A-8BA2-F140EA593481}" type="presParOf" srcId="{2E1C9427-3DD8-450F-A2C2-23472658EAF3}" destId="{A4F88E0E-2868-4EFD-966C-2097CC543386}" srcOrd="2" destOrd="0" presId="urn:microsoft.com/office/officeart/2016/7/layout/LinearBlockProcessNumbered"/>
    <dgm:cxn modelId="{9FC5F96D-951F-45F3-9304-259EC7C116C4}" type="presParOf" srcId="{C7185825-BF4E-4099-95FB-8D289C1B52C0}" destId="{48B0571C-DD75-404A-9AA5-C405452ED281}" srcOrd="5" destOrd="0" presId="urn:microsoft.com/office/officeart/2016/7/layout/LinearBlockProcessNumbered"/>
    <dgm:cxn modelId="{C2C3D52B-8497-4483-A0CD-510B200E3D73}" type="presParOf" srcId="{C7185825-BF4E-4099-95FB-8D289C1B52C0}" destId="{E4E1A29C-34D3-4BFB-AF32-5EAC18ADA1B9}" srcOrd="6" destOrd="0" presId="urn:microsoft.com/office/officeart/2016/7/layout/LinearBlockProcessNumbered"/>
    <dgm:cxn modelId="{D7E331AC-AADF-47A7-B23E-474DF39A3625}" type="presParOf" srcId="{E4E1A29C-34D3-4BFB-AF32-5EAC18ADA1B9}" destId="{BF71D421-BACF-401E-A93E-449DC617B8BA}" srcOrd="0" destOrd="0" presId="urn:microsoft.com/office/officeart/2016/7/layout/LinearBlockProcessNumbered"/>
    <dgm:cxn modelId="{F5FDDB68-468F-4E66-8816-92DF9D8F4516}" type="presParOf" srcId="{E4E1A29C-34D3-4BFB-AF32-5EAC18ADA1B9}" destId="{955C5D1E-7F32-4DE0-9598-8DBF8CFB2212}" srcOrd="1" destOrd="0" presId="urn:microsoft.com/office/officeart/2016/7/layout/LinearBlockProcessNumbered"/>
    <dgm:cxn modelId="{C2D748CD-4EEE-4B4C-B1FB-417BC049E281}" type="presParOf" srcId="{E4E1A29C-34D3-4BFB-AF32-5EAC18ADA1B9}" destId="{1F5F46ED-7B79-4D3D-973B-123BE91292CE}" srcOrd="2" destOrd="0" presId="urn:microsoft.com/office/officeart/2016/7/layout/LinearBlockProcessNumbered"/>
    <dgm:cxn modelId="{BAFB04E8-D931-432A-900B-EA864CBB1064}" type="presParOf" srcId="{C7185825-BF4E-4099-95FB-8D289C1B52C0}" destId="{757B8A1E-F79F-42D0-AEEB-C613AB896E54}" srcOrd="7" destOrd="0" presId="urn:microsoft.com/office/officeart/2016/7/layout/LinearBlockProcessNumbered"/>
    <dgm:cxn modelId="{B1DAB606-A891-47E6-9978-0F7712599ECE}" type="presParOf" srcId="{C7185825-BF4E-4099-95FB-8D289C1B52C0}" destId="{1B0CBB6C-824A-4194-941D-E6DE8D131913}" srcOrd="8" destOrd="0" presId="urn:microsoft.com/office/officeart/2016/7/layout/LinearBlockProcessNumbered"/>
    <dgm:cxn modelId="{99FDA6F8-FD8A-4AF5-BD91-E1CC914312BB}" type="presParOf" srcId="{1B0CBB6C-824A-4194-941D-E6DE8D131913}" destId="{EE615302-E373-464A-B30F-FB0E697AE9A3}" srcOrd="0" destOrd="0" presId="urn:microsoft.com/office/officeart/2016/7/layout/LinearBlockProcessNumbered"/>
    <dgm:cxn modelId="{443EC44C-762C-46D9-80B5-819F630B9F58}" type="presParOf" srcId="{1B0CBB6C-824A-4194-941D-E6DE8D131913}" destId="{1F2BF536-C62B-4437-88F4-A72DE67146D8}" srcOrd="1" destOrd="0" presId="urn:microsoft.com/office/officeart/2016/7/layout/LinearBlockProcessNumbered"/>
    <dgm:cxn modelId="{68DDA7B6-4F9C-4E22-803E-EB07EB010FF2}" type="presParOf" srcId="{1B0CBB6C-824A-4194-941D-E6DE8D131913}" destId="{9000B958-A60D-4D2F-8361-B96F6443E5A3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78A00E9-0C8B-41D4-9F3E-16D65E657EF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D4E10B-9B3A-44D1-BD8B-D87506B615A4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Help with data in the warehouse – </a:t>
          </a:r>
          <a:r>
            <a:rPr lang="en-US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warehouse@mit.edu</a:t>
          </a:r>
          <a:r>
            <a:rPr lang="en-US">
              <a:solidFill>
                <a:schemeClr val="bg1"/>
              </a:solidFill>
            </a:rPr>
            <a:t> </a:t>
          </a:r>
        </a:p>
      </dgm:t>
    </dgm:pt>
    <dgm:pt modelId="{3D528B1E-A79A-4B0D-BBA7-5B4A9A900CF6}" type="parTrans" cxnId="{D12D8AE2-F582-43CB-A056-972C10A73CCC}">
      <dgm:prSet/>
      <dgm:spPr/>
      <dgm:t>
        <a:bodyPr/>
        <a:lstStyle/>
        <a:p>
          <a:endParaRPr lang="en-US"/>
        </a:p>
      </dgm:t>
    </dgm:pt>
    <dgm:pt modelId="{04E9F416-456B-4C65-B879-E8B6E00B7224}" type="sibTrans" cxnId="{D12D8AE2-F582-43CB-A056-972C10A73CCC}">
      <dgm:prSet/>
      <dgm:spPr/>
      <dgm:t>
        <a:bodyPr/>
        <a:lstStyle/>
        <a:p>
          <a:endParaRPr lang="en-US"/>
        </a:p>
      </dgm:t>
    </dgm:pt>
    <dgm:pt modelId="{961405D2-ACE5-433A-A783-3444B3B8A05F}">
      <dgm:prSet/>
      <dgm:spPr/>
      <dgm:t>
        <a:bodyPr/>
        <a:lstStyle/>
        <a:p>
          <a:r>
            <a:rPr lang="en-US"/>
            <a:t>Looking for specific data but don’t know where it is</a:t>
          </a:r>
        </a:p>
      </dgm:t>
    </dgm:pt>
    <dgm:pt modelId="{03330D54-07E9-44BF-8A7C-798FEEE976E7}" type="parTrans" cxnId="{6B29DA59-49B3-4F6F-B608-1C998B1C0AA9}">
      <dgm:prSet/>
      <dgm:spPr/>
      <dgm:t>
        <a:bodyPr/>
        <a:lstStyle/>
        <a:p>
          <a:endParaRPr lang="en-US"/>
        </a:p>
      </dgm:t>
    </dgm:pt>
    <dgm:pt modelId="{2A4126B0-53D4-4ABF-A9F1-0580A0FA33E5}" type="sibTrans" cxnId="{6B29DA59-49B3-4F6F-B608-1C998B1C0AA9}">
      <dgm:prSet/>
      <dgm:spPr/>
      <dgm:t>
        <a:bodyPr/>
        <a:lstStyle/>
        <a:p>
          <a:endParaRPr lang="en-US"/>
        </a:p>
      </dgm:t>
    </dgm:pt>
    <dgm:pt modelId="{0DB6E378-7231-4BD7-869B-908BBB66DAA7}">
      <dgm:prSet/>
      <dgm:spPr/>
      <dgm:t>
        <a:bodyPr/>
        <a:lstStyle/>
        <a:p>
          <a:r>
            <a:rPr lang="en-US"/>
            <a:t>Data you’re looking at looks odd</a:t>
          </a:r>
        </a:p>
      </dgm:t>
    </dgm:pt>
    <dgm:pt modelId="{79023871-9822-44BA-95D5-A7F28CAFAC18}" type="parTrans" cxnId="{A78AAAB6-2B78-40D0-9C4B-298CC9A4F873}">
      <dgm:prSet/>
      <dgm:spPr/>
      <dgm:t>
        <a:bodyPr/>
        <a:lstStyle/>
        <a:p>
          <a:endParaRPr lang="en-US"/>
        </a:p>
      </dgm:t>
    </dgm:pt>
    <dgm:pt modelId="{DB6A7A71-412B-4067-8BE5-14F9C714769A}" type="sibTrans" cxnId="{A78AAAB6-2B78-40D0-9C4B-298CC9A4F873}">
      <dgm:prSet/>
      <dgm:spPr/>
      <dgm:t>
        <a:bodyPr/>
        <a:lstStyle/>
        <a:p>
          <a:endParaRPr lang="en-US"/>
        </a:p>
      </dgm:t>
    </dgm:pt>
    <dgm:pt modelId="{A6704D20-CCE5-42D6-963A-364BD45F9F11}">
      <dgm:prSet/>
      <dgm:spPr/>
      <dgm:t>
        <a:bodyPr/>
        <a:lstStyle/>
        <a:p>
          <a:r>
            <a:rPr lang="en-US"/>
            <a:t>One-on-One session with team member (or Group sessions)</a:t>
          </a:r>
        </a:p>
      </dgm:t>
    </dgm:pt>
    <dgm:pt modelId="{25D77109-4D15-4750-9313-8AFAE0E5503C}" type="parTrans" cxnId="{189E1BAE-84B5-4033-8342-9DFC8D9D7259}">
      <dgm:prSet/>
      <dgm:spPr/>
      <dgm:t>
        <a:bodyPr/>
        <a:lstStyle/>
        <a:p>
          <a:endParaRPr lang="en-US"/>
        </a:p>
      </dgm:t>
    </dgm:pt>
    <dgm:pt modelId="{0C2E91FF-B48E-402D-9343-E51C8F0C3461}" type="sibTrans" cxnId="{189E1BAE-84B5-4033-8342-9DFC8D9D7259}">
      <dgm:prSet/>
      <dgm:spPr/>
      <dgm:t>
        <a:bodyPr/>
        <a:lstStyle/>
        <a:p>
          <a:endParaRPr lang="en-US"/>
        </a:p>
      </dgm:t>
    </dgm:pt>
    <dgm:pt modelId="{3CC91E9C-8D83-4306-99E5-B4AA57D13895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Access to data – </a:t>
          </a:r>
          <a:r>
            <a:rPr lang="en-US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warehouse@mit.edu</a:t>
          </a:r>
          <a:r>
            <a:rPr lang="en-US">
              <a:solidFill>
                <a:schemeClr val="bg1"/>
              </a:solidFill>
            </a:rPr>
            <a:t> </a:t>
          </a:r>
        </a:p>
      </dgm:t>
    </dgm:pt>
    <dgm:pt modelId="{62BD9245-0D6F-4904-8DEE-8177501EF6FF}" type="parTrans" cxnId="{04B56F27-1B55-4324-84FF-A5FEF3AA5B3F}">
      <dgm:prSet/>
      <dgm:spPr/>
      <dgm:t>
        <a:bodyPr/>
        <a:lstStyle/>
        <a:p>
          <a:endParaRPr lang="en-US"/>
        </a:p>
      </dgm:t>
    </dgm:pt>
    <dgm:pt modelId="{572F2BF4-74C1-4AA7-9FEE-D0A03585FE88}" type="sibTrans" cxnId="{04B56F27-1B55-4324-84FF-A5FEF3AA5B3F}">
      <dgm:prSet/>
      <dgm:spPr/>
      <dgm:t>
        <a:bodyPr/>
        <a:lstStyle/>
        <a:p>
          <a:endParaRPr lang="en-US"/>
        </a:p>
      </dgm:t>
    </dgm:pt>
    <dgm:pt modelId="{A5E03DF4-C61A-4329-B732-165C52875BD2}">
      <dgm:prSet/>
      <dgm:spPr/>
      <dgm:t>
        <a:bodyPr/>
        <a:lstStyle/>
        <a:p>
          <a:r>
            <a:rPr lang="en-US"/>
            <a:t>Need access to objects you can’t see</a:t>
          </a:r>
        </a:p>
      </dgm:t>
    </dgm:pt>
    <dgm:pt modelId="{D795543B-1917-4316-8D34-CDF02365B8E5}" type="parTrans" cxnId="{9BA63AAA-385F-49CB-A3A8-E81AEE446AE3}">
      <dgm:prSet/>
      <dgm:spPr/>
      <dgm:t>
        <a:bodyPr/>
        <a:lstStyle/>
        <a:p>
          <a:endParaRPr lang="en-US"/>
        </a:p>
      </dgm:t>
    </dgm:pt>
    <dgm:pt modelId="{E720ADC1-6F8D-4249-9D75-03DF14ACF5F5}" type="sibTrans" cxnId="{9BA63AAA-385F-49CB-A3A8-E81AEE446AE3}">
      <dgm:prSet/>
      <dgm:spPr/>
      <dgm:t>
        <a:bodyPr/>
        <a:lstStyle/>
        <a:p>
          <a:endParaRPr lang="en-US"/>
        </a:p>
      </dgm:t>
    </dgm:pt>
    <dgm:pt modelId="{CD966913-323B-4507-A6CC-1E35B4F2849A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Help connecting to the warehouse  – </a:t>
          </a:r>
          <a:r>
            <a:rPr lang="en-US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warehouse@mit.edu</a:t>
          </a:r>
          <a:r>
            <a:rPr lang="en-US">
              <a:solidFill>
                <a:schemeClr val="bg1"/>
              </a:solidFill>
            </a:rPr>
            <a:t> </a:t>
          </a:r>
        </a:p>
      </dgm:t>
    </dgm:pt>
    <dgm:pt modelId="{785F9DB7-8CCC-4042-BE87-17E45A7A89C9}" type="parTrans" cxnId="{59D08975-6D86-41FF-820E-346D5F998A02}">
      <dgm:prSet/>
      <dgm:spPr/>
      <dgm:t>
        <a:bodyPr/>
        <a:lstStyle/>
        <a:p>
          <a:endParaRPr lang="en-US"/>
        </a:p>
      </dgm:t>
    </dgm:pt>
    <dgm:pt modelId="{716D782D-6DE2-471D-9D6D-32099E3D01A8}" type="sibTrans" cxnId="{59D08975-6D86-41FF-820E-346D5F998A02}">
      <dgm:prSet/>
      <dgm:spPr/>
      <dgm:t>
        <a:bodyPr/>
        <a:lstStyle/>
        <a:p>
          <a:endParaRPr lang="en-US"/>
        </a:p>
      </dgm:t>
    </dgm:pt>
    <dgm:pt modelId="{1D899AF4-C8C0-41A4-9F13-80886B93FB0E}">
      <dgm:prSet/>
      <dgm:spPr/>
      <dgm:t>
        <a:bodyPr/>
        <a:lstStyle/>
        <a:p>
          <a:r>
            <a:rPr lang="en-US"/>
            <a:t>Help with ODBC or similar connections</a:t>
          </a:r>
        </a:p>
      </dgm:t>
    </dgm:pt>
    <dgm:pt modelId="{29BC5386-CB8A-4EC7-A9CA-975C2E1C84A5}" type="parTrans" cxnId="{597AED6B-FC27-4258-BA89-A68DB0A32257}">
      <dgm:prSet/>
      <dgm:spPr/>
      <dgm:t>
        <a:bodyPr/>
        <a:lstStyle/>
        <a:p>
          <a:endParaRPr lang="en-US"/>
        </a:p>
      </dgm:t>
    </dgm:pt>
    <dgm:pt modelId="{3886A20A-155B-4ECA-880B-649C4B324DC5}" type="sibTrans" cxnId="{597AED6B-FC27-4258-BA89-A68DB0A32257}">
      <dgm:prSet/>
      <dgm:spPr/>
      <dgm:t>
        <a:bodyPr/>
        <a:lstStyle/>
        <a:p>
          <a:endParaRPr lang="en-US"/>
        </a:p>
      </dgm:t>
    </dgm:pt>
    <dgm:pt modelId="{8D36FC64-3214-4350-9A89-4EABDD3F3188}">
      <dgm:prSet/>
      <dgm:spPr/>
      <dgm:t>
        <a:bodyPr/>
        <a:lstStyle/>
        <a:p>
          <a:r>
            <a:rPr lang="en-US"/>
            <a:t>Help setting up a system account</a:t>
          </a:r>
        </a:p>
      </dgm:t>
    </dgm:pt>
    <dgm:pt modelId="{E73B3A35-9646-48C8-A423-C4388368AE78}" type="parTrans" cxnId="{DBFDDC93-E8A6-4BE8-B966-1363A0AF9C6A}">
      <dgm:prSet/>
      <dgm:spPr/>
      <dgm:t>
        <a:bodyPr/>
        <a:lstStyle/>
        <a:p>
          <a:endParaRPr lang="en-US"/>
        </a:p>
      </dgm:t>
    </dgm:pt>
    <dgm:pt modelId="{E0E1FC88-319D-43BD-91CE-05FFF9C42752}" type="sibTrans" cxnId="{DBFDDC93-E8A6-4BE8-B966-1363A0AF9C6A}">
      <dgm:prSet/>
      <dgm:spPr/>
      <dgm:t>
        <a:bodyPr/>
        <a:lstStyle/>
        <a:p>
          <a:endParaRPr lang="en-US"/>
        </a:p>
      </dgm:t>
    </dgm:pt>
    <dgm:pt modelId="{2F1BC4F2-59E2-4A14-8AF9-49B591F8831D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Help with a report (Cognos/Tableau) – </a:t>
          </a:r>
          <a:r>
            <a:rPr lang="en-US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reporting-help@mit.edu</a:t>
          </a:r>
          <a:endParaRPr lang="en-US">
            <a:solidFill>
              <a:schemeClr val="bg1"/>
            </a:solidFill>
          </a:endParaRPr>
        </a:p>
      </dgm:t>
    </dgm:pt>
    <dgm:pt modelId="{FBDCC135-544E-4C1D-8A6F-974A72CE5AAB}" type="parTrans" cxnId="{638B1C91-D5E5-4C84-8FAC-D6BB43DC305E}">
      <dgm:prSet/>
      <dgm:spPr/>
      <dgm:t>
        <a:bodyPr/>
        <a:lstStyle/>
        <a:p>
          <a:endParaRPr lang="en-US"/>
        </a:p>
      </dgm:t>
    </dgm:pt>
    <dgm:pt modelId="{19B9A978-D3B5-4337-9521-7AF1129EAC32}" type="sibTrans" cxnId="{638B1C91-D5E5-4C84-8FAC-D6BB43DC305E}">
      <dgm:prSet/>
      <dgm:spPr/>
      <dgm:t>
        <a:bodyPr/>
        <a:lstStyle/>
        <a:p>
          <a:endParaRPr lang="en-US"/>
        </a:p>
      </dgm:t>
    </dgm:pt>
    <dgm:pt modelId="{74C86755-5BA2-4369-BE3B-0755DC79B68A}">
      <dgm:prSet/>
      <dgm:spPr/>
      <dgm:t>
        <a:bodyPr/>
        <a:lstStyle/>
        <a:p>
          <a:r>
            <a:rPr lang="en-US"/>
            <a:t>Existing reports or help creating new</a:t>
          </a:r>
        </a:p>
      </dgm:t>
    </dgm:pt>
    <dgm:pt modelId="{865E0FDA-2AAD-4A88-8BA2-3E5E096351C5}" type="parTrans" cxnId="{C19A2074-2479-47FA-AD31-4E29FA3C590E}">
      <dgm:prSet/>
      <dgm:spPr/>
      <dgm:t>
        <a:bodyPr/>
        <a:lstStyle/>
        <a:p>
          <a:endParaRPr lang="en-US"/>
        </a:p>
      </dgm:t>
    </dgm:pt>
    <dgm:pt modelId="{F18F1968-2405-4148-A121-95456306190F}" type="sibTrans" cxnId="{C19A2074-2479-47FA-AD31-4E29FA3C590E}">
      <dgm:prSet/>
      <dgm:spPr/>
      <dgm:t>
        <a:bodyPr/>
        <a:lstStyle/>
        <a:p>
          <a:endParaRPr lang="en-US"/>
        </a:p>
      </dgm:t>
    </dgm:pt>
    <dgm:pt modelId="{353ECADE-974F-479C-8E10-30EBF4B24A44}">
      <dgm:prSet/>
      <dgm:spPr/>
      <dgm:t>
        <a:bodyPr/>
        <a:lstStyle/>
        <a:p>
          <a:r>
            <a:rPr lang="en-US"/>
            <a:t>One-on-One session with team member (or Group sessions)</a:t>
          </a:r>
        </a:p>
      </dgm:t>
    </dgm:pt>
    <dgm:pt modelId="{DA0DF435-A3E4-4AEE-8F6F-1B63908C3750}" type="parTrans" cxnId="{C047C6FD-359E-4C36-B970-05AE4B9ACCC6}">
      <dgm:prSet/>
      <dgm:spPr/>
      <dgm:t>
        <a:bodyPr/>
        <a:lstStyle/>
        <a:p>
          <a:endParaRPr lang="en-US"/>
        </a:p>
      </dgm:t>
    </dgm:pt>
    <dgm:pt modelId="{B6DF987B-C4DF-4101-B701-9B2A08B80406}" type="sibTrans" cxnId="{C047C6FD-359E-4C36-B970-05AE4B9ACCC6}">
      <dgm:prSet/>
      <dgm:spPr/>
      <dgm:t>
        <a:bodyPr/>
        <a:lstStyle/>
        <a:p>
          <a:endParaRPr lang="en-US"/>
        </a:p>
      </dgm:t>
    </dgm:pt>
    <dgm:pt modelId="{CE9B37A5-20CC-4BCC-8AB7-E0BE68839934}">
      <dgm:prSet/>
      <dgm:spPr/>
      <dgm:t>
        <a:bodyPr/>
        <a:lstStyle/>
        <a:p>
          <a:r>
            <a:rPr lang="en-US"/>
            <a:t>User Group sessions will be starting up again this summer</a:t>
          </a:r>
        </a:p>
      </dgm:t>
    </dgm:pt>
    <dgm:pt modelId="{870A0B2E-9270-4AC5-9FFF-B3DDA1A99A44}" type="parTrans" cxnId="{249F5127-87A3-4E5D-B4B2-6B6015409143}">
      <dgm:prSet/>
      <dgm:spPr/>
      <dgm:t>
        <a:bodyPr/>
        <a:lstStyle/>
        <a:p>
          <a:endParaRPr lang="en-US"/>
        </a:p>
      </dgm:t>
    </dgm:pt>
    <dgm:pt modelId="{7BE6AD7E-8877-49BF-B9E7-D4BA5E5495C3}" type="sibTrans" cxnId="{249F5127-87A3-4E5D-B4B2-6B6015409143}">
      <dgm:prSet/>
      <dgm:spPr/>
      <dgm:t>
        <a:bodyPr/>
        <a:lstStyle/>
        <a:p>
          <a:endParaRPr lang="en-US"/>
        </a:p>
      </dgm:t>
    </dgm:pt>
    <dgm:pt modelId="{EE343264-4E3A-48C8-9ECB-48761B5C424C}">
      <dgm:prSet/>
      <dgm:spPr/>
      <dgm:t>
        <a:bodyPr/>
        <a:lstStyle/>
        <a:p>
          <a:r>
            <a:rPr lang="en-US"/>
            <a:t>Still don’t know where to start?</a:t>
          </a:r>
        </a:p>
      </dgm:t>
    </dgm:pt>
    <dgm:pt modelId="{36D8CDD1-7713-46CC-A8E7-79C49D76ACEA}" type="parTrans" cxnId="{C5A84742-917D-4FA0-AD68-86F8FEDB6837}">
      <dgm:prSet/>
      <dgm:spPr/>
      <dgm:t>
        <a:bodyPr/>
        <a:lstStyle/>
        <a:p>
          <a:endParaRPr lang="en-US"/>
        </a:p>
      </dgm:t>
    </dgm:pt>
    <dgm:pt modelId="{626685C9-FF38-4DF5-B472-50D045CDAD9D}" type="sibTrans" cxnId="{C5A84742-917D-4FA0-AD68-86F8FEDB6837}">
      <dgm:prSet/>
      <dgm:spPr/>
      <dgm:t>
        <a:bodyPr/>
        <a:lstStyle/>
        <a:p>
          <a:endParaRPr lang="en-US"/>
        </a:p>
      </dgm:t>
    </dgm:pt>
    <dgm:pt modelId="{6FAFA8EA-D39C-43F0-AC0E-7F39D43AB6DA}">
      <dgm:prSet/>
      <dgm:spPr/>
      <dgm:t>
        <a:bodyPr/>
        <a:lstStyle/>
        <a:p>
          <a:r>
            <a:rPr lang="en-US"/>
            <a:t>Email </a:t>
          </a:r>
          <a:r>
            <a:rPr lang="en-US">
              <a:hlinkClick xmlns:r="http://schemas.openxmlformats.org/officeDocument/2006/relationships" r:id="rId1"/>
            </a:rPr>
            <a:t>warehouse@mit.edu</a:t>
          </a:r>
          <a:r>
            <a:rPr lang="en-US"/>
            <a:t> or </a:t>
          </a:r>
          <a:r>
            <a:rPr lang="en-US">
              <a:hlinkClick xmlns:r="http://schemas.openxmlformats.org/officeDocument/2006/relationships" r:id="rId2"/>
            </a:rPr>
            <a:t>reporting-help@mit.edu</a:t>
          </a:r>
          <a:r>
            <a:rPr lang="en-US"/>
            <a:t>; we’ll get you to the right group </a:t>
          </a:r>
        </a:p>
      </dgm:t>
    </dgm:pt>
    <dgm:pt modelId="{F5F20AC4-22C7-4461-AE0F-F3FF22AC7C1C}" type="parTrans" cxnId="{13302981-D0CA-4497-8EA9-FA4DD43F59CA}">
      <dgm:prSet/>
      <dgm:spPr/>
      <dgm:t>
        <a:bodyPr/>
        <a:lstStyle/>
        <a:p>
          <a:endParaRPr lang="en-US"/>
        </a:p>
      </dgm:t>
    </dgm:pt>
    <dgm:pt modelId="{DC07B1A7-259F-4554-80B3-B7B4D4B150CB}" type="sibTrans" cxnId="{13302981-D0CA-4497-8EA9-FA4DD43F59CA}">
      <dgm:prSet/>
      <dgm:spPr/>
      <dgm:t>
        <a:bodyPr/>
        <a:lstStyle/>
        <a:p>
          <a:endParaRPr lang="en-US"/>
        </a:p>
      </dgm:t>
    </dgm:pt>
    <dgm:pt modelId="{9C081068-7D66-403D-98CC-AC266F66CDED}" type="pres">
      <dgm:prSet presAssocID="{A78A00E9-0C8B-41D4-9F3E-16D65E657EF4}" presName="linear" presStyleCnt="0">
        <dgm:presLayoutVars>
          <dgm:dir/>
          <dgm:animLvl val="lvl"/>
          <dgm:resizeHandles val="exact"/>
        </dgm:presLayoutVars>
      </dgm:prSet>
      <dgm:spPr/>
    </dgm:pt>
    <dgm:pt modelId="{228C0B39-0CC5-45EA-AC75-9BCA13A36C85}" type="pres">
      <dgm:prSet presAssocID="{62D4E10B-9B3A-44D1-BD8B-D87506B615A4}" presName="parentLin" presStyleCnt="0"/>
      <dgm:spPr/>
    </dgm:pt>
    <dgm:pt modelId="{61BC75C6-763E-45C0-BFC1-E118710E69A6}" type="pres">
      <dgm:prSet presAssocID="{62D4E10B-9B3A-44D1-BD8B-D87506B615A4}" presName="parentLeftMargin" presStyleLbl="node1" presStyleIdx="0" presStyleCnt="5"/>
      <dgm:spPr/>
    </dgm:pt>
    <dgm:pt modelId="{12411CF3-E0F0-4D5E-98D2-6A1CB890D34E}" type="pres">
      <dgm:prSet presAssocID="{62D4E10B-9B3A-44D1-BD8B-D87506B615A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CC04CF6-5B03-45E4-A37A-B1A99CCF24CD}" type="pres">
      <dgm:prSet presAssocID="{62D4E10B-9B3A-44D1-BD8B-D87506B615A4}" presName="negativeSpace" presStyleCnt="0"/>
      <dgm:spPr/>
    </dgm:pt>
    <dgm:pt modelId="{25053979-5FC1-4022-A512-9ACD767BD2E6}" type="pres">
      <dgm:prSet presAssocID="{62D4E10B-9B3A-44D1-BD8B-D87506B615A4}" presName="childText" presStyleLbl="conFgAcc1" presStyleIdx="0" presStyleCnt="5">
        <dgm:presLayoutVars>
          <dgm:bulletEnabled val="1"/>
        </dgm:presLayoutVars>
      </dgm:prSet>
      <dgm:spPr/>
    </dgm:pt>
    <dgm:pt modelId="{006857A8-6CE1-4D5E-A4AB-F4CA06AD5A42}" type="pres">
      <dgm:prSet presAssocID="{04E9F416-456B-4C65-B879-E8B6E00B7224}" presName="spaceBetweenRectangles" presStyleCnt="0"/>
      <dgm:spPr/>
    </dgm:pt>
    <dgm:pt modelId="{2EC5C80F-F795-4E5F-8D57-CF97163CB68F}" type="pres">
      <dgm:prSet presAssocID="{3CC91E9C-8D83-4306-99E5-B4AA57D13895}" presName="parentLin" presStyleCnt="0"/>
      <dgm:spPr/>
    </dgm:pt>
    <dgm:pt modelId="{67BEBCB6-61B7-41F4-A9D5-68DD6BA1F962}" type="pres">
      <dgm:prSet presAssocID="{3CC91E9C-8D83-4306-99E5-B4AA57D13895}" presName="parentLeftMargin" presStyleLbl="node1" presStyleIdx="0" presStyleCnt="5"/>
      <dgm:spPr/>
    </dgm:pt>
    <dgm:pt modelId="{20D77E57-B2A9-4097-9D34-8BBC2717BA30}" type="pres">
      <dgm:prSet presAssocID="{3CC91E9C-8D83-4306-99E5-B4AA57D13895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83256B3-25AC-4028-8981-356800852EB4}" type="pres">
      <dgm:prSet presAssocID="{3CC91E9C-8D83-4306-99E5-B4AA57D13895}" presName="negativeSpace" presStyleCnt="0"/>
      <dgm:spPr/>
    </dgm:pt>
    <dgm:pt modelId="{8433E5A3-09C3-4252-BEE0-D43E030CAF99}" type="pres">
      <dgm:prSet presAssocID="{3CC91E9C-8D83-4306-99E5-B4AA57D13895}" presName="childText" presStyleLbl="conFgAcc1" presStyleIdx="1" presStyleCnt="5">
        <dgm:presLayoutVars>
          <dgm:bulletEnabled val="1"/>
        </dgm:presLayoutVars>
      </dgm:prSet>
      <dgm:spPr/>
    </dgm:pt>
    <dgm:pt modelId="{34D477AE-BA03-4546-A315-8F9681573120}" type="pres">
      <dgm:prSet presAssocID="{572F2BF4-74C1-4AA7-9FEE-D0A03585FE88}" presName="spaceBetweenRectangles" presStyleCnt="0"/>
      <dgm:spPr/>
    </dgm:pt>
    <dgm:pt modelId="{683A5084-4AF0-4BC5-89DC-99A8685D4C16}" type="pres">
      <dgm:prSet presAssocID="{CD966913-323B-4507-A6CC-1E35B4F2849A}" presName="parentLin" presStyleCnt="0"/>
      <dgm:spPr/>
    </dgm:pt>
    <dgm:pt modelId="{068DA05E-74EE-4B1D-9DC2-F0C25082EED1}" type="pres">
      <dgm:prSet presAssocID="{CD966913-323B-4507-A6CC-1E35B4F2849A}" presName="parentLeftMargin" presStyleLbl="node1" presStyleIdx="1" presStyleCnt="5"/>
      <dgm:spPr/>
    </dgm:pt>
    <dgm:pt modelId="{60FDCCF5-DEE2-4106-99FA-7EB769866393}" type="pres">
      <dgm:prSet presAssocID="{CD966913-323B-4507-A6CC-1E35B4F2849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DDFCAEF-B89E-4831-A846-7928A9CF2BA7}" type="pres">
      <dgm:prSet presAssocID="{CD966913-323B-4507-A6CC-1E35B4F2849A}" presName="negativeSpace" presStyleCnt="0"/>
      <dgm:spPr/>
    </dgm:pt>
    <dgm:pt modelId="{17F26E85-ACF2-47AE-A860-4C78A7BAD890}" type="pres">
      <dgm:prSet presAssocID="{CD966913-323B-4507-A6CC-1E35B4F2849A}" presName="childText" presStyleLbl="conFgAcc1" presStyleIdx="2" presStyleCnt="5">
        <dgm:presLayoutVars>
          <dgm:bulletEnabled val="1"/>
        </dgm:presLayoutVars>
      </dgm:prSet>
      <dgm:spPr/>
    </dgm:pt>
    <dgm:pt modelId="{E805CB0E-4749-4A94-BD2C-C0F020592EA3}" type="pres">
      <dgm:prSet presAssocID="{716D782D-6DE2-471D-9D6D-32099E3D01A8}" presName="spaceBetweenRectangles" presStyleCnt="0"/>
      <dgm:spPr/>
    </dgm:pt>
    <dgm:pt modelId="{2D0EB677-7D39-4704-8F85-61D515D36874}" type="pres">
      <dgm:prSet presAssocID="{2F1BC4F2-59E2-4A14-8AF9-49B591F8831D}" presName="parentLin" presStyleCnt="0"/>
      <dgm:spPr/>
    </dgm:pt>
    <dgm:pt modelId="{B2C8AC49-C309-44A4-804B-958D09A2835E}" type="pres">
      <dgm:prSet presAssocID="{2F1BC4F2-59E2-4A14-8AF9-49B591F8831D}" presName="parentLeftMargin" presStyleLbl="node1" presStyleIdx="2" presStyleCnt="5"/>
      <dgm:spPr/>
    </dgm:pt>
    <dgm:pt modelId="{C1C160B4-22C1-4F48-90F4-5EA41BCAF57A}" type="pres">
      <dgm:prSet presAssocID="{2F1BC4F2-59E2-4A14-8AF9-49B591F8831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1B5C4EB9-71C1-4242-8E06-6332081143A1}" type="pres">
      <dgm:prSet presAssocID="{2F1BC4F2-59E2-4A14-8AF9-49B591F8831D}" presName="negativeSpace" presStyleCnt="0"/>
      <dgm:spPr/>
    </dgm:pt>
    <dgm:pt modelId="{29566F3A-A93F-4B98-A330-042B2AE4ECF9}" type="pres">
      <dgm:prSet presAssocID="{2F1BC4F2-59E2-4A14-8AF9-49B591F8831D}" presName="childText" presStyleLbl="conFgAcc1" presStyleIdx="3" presStyleCnt="5">
        <dgm:presLayoutVars>
          <dgm:bulletEnabled val="1"/>
        </dgm:presLayoutVars>
      </dgm:prSet>
      <dgm:spPr/>
    </dgm:pt>
    <dgm:pt modelId="{3A6AB8F1-7EB7-4FFB-A664-A4BA2D17276E}" type="pres">
      <dgm:prSet presAssocID="{19B9A978-D3B5-4337-9521-7AF1129EAC32}" presName="spaceBetweenRectangles" presStyleCnt="0"/>
      <dgm:spPr/>
    </dgm:pt>
    <dgm:pt modelId="{ADFB45A7-0DE9-4BCB-856F-5FC10850A15C}" type="pres">
      <dgm:prSet presAssocID="{EE343264-4E3A-48C8-9ECB-48761B5C424C}" presName="parentLin" presStyleCnt="0"/>
      <dgm:spPr/>
    </dgm:pt>
    <dgm:pt modelId="{D1E5919E-42AC-418F-9A98-A71DD5C30D8A}" type="pres">
      <dgm:prSet presAssocID="{EE343264-4E3A-48C8-9ECB-48761B5C424C}" presName="parentLeftMargin" presStyleLbl="node1" presStyleIdx="3" presStyleCnt="5"/>
      <dgm:spPr/>
    </dgm:pt>
    <dgm:pt modelId="{9719E3A2-D308-4C6C-8D72-7B9141D7F71D}" type="pres">
      <dgm:prSet presAssocID="{EE343264-4E3A-48C8-9ECB-48761B5C424C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A00899E6-339D-4CE9-A5C5-4F93561B9825}" type="pres">
      <dgm:prSet presAssocID="{EE343264-4E3A-48C8-9ECB-48761B5C424C}" presName="negativeSpace" presStyleCnt="0"/>
      <dgm:spPr/>
    </dgm:pt>
    <dgm:pt modelId="{490B5887-7F72-4CAD-A719-61F90A91EC7A}" type="pres">
      <dgm:prSet presAssocID="{EE343264-4E3A-48C8-9ECB-48761B5C424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5B60C0C-6FEC-4C30-9337-1153394ADDCA}" type="presOf" srcId="{EE343264-4E3A-48C8-9ECB-48761B5C424C}" destId="{9719E3A2-D308-4C6C-8D72-7B9141D7F71D}" srcOrd="1" destOrd="0" presId="urn:microsoft.com/office/officeart/2005/8/layout/list1"/>
    <dgm:cxn modelId="{02B78319-5815-4F0D-B84C-3B6C8EA26CFB}" type="presOf" srcId="{6FAFA8EA-D39C-43F0-AC0E-7F39D43AB6DA}" destId="{490B5887-7F72-4CAD-A719-61F90A91EC7A}" srcOrd="0" destOrd="0" presId="urn:microsoft.com/office/officeart/2005/8/layout/list1"/>
    <dgm:cxn modelId="{BEE0FC19-2BF7-4188-AA3B-4F8D72BC11D5}" type="presOf" srcId="{1D899AF4-C8C0-41A4-9F13-80886B93FB0E}" destId="{17F26E85-ACF2-47AE-A860-4C78A7BAD890}" srcOrd="0" destOrd="0" presId="urn:microsoft.com/office/officeart/2005/8/layout/list1"/>
    <dgm:cxn modelId="{3E34881E-6BAB-444A-90D2-B068A57542D4}" type="presOf" srcId="{CD966913-323B-4507-A6CC-1E35B4F2849A}" destId="{60FDCCF5-DEE2-4106-99FA-7EB769866393}" srcOrd="1" destOrd="0" presId="urn:microsoft.com/office/officeart/2005/8/layout/list1"/>
    <dgm:cxn modelId="{2CEA5225-B75F-40F7-9E3D-8AC077BDCDBE}" type="presOf" srcId="{CE9B37A5-20CC-4BCC-8AB7-E0BE68839934}" destId="{29566F3A-A93F-4B98-A330-042B2AE4ECF9}" srcOrd="0" destOrd="2" presId="urn:microsoft.com/office/officeart/2005/8/layout/list1"/>
    <dgm:cxn modelId="{04B56F27-1B55-4324-84FF-A5FEF3AA5B3F}" srcId="{A78A00E9-0C8B-41D4-9F3E-16D65E657EF4}" destId="{3CC91E9C-8D83-4306-99E5-B4AA57D13895}" srcOrd="1" destOrd="0" parTransId="{62BD9245-0D6F-4904-8DEE-8177501EF6FF}" sibTransId="{572F2BF4-74C1-4AA7-9FEE-D0A03585FE88}"/>
    <dgm:cxn modelId="{249F5127-87A3-4E5D-B4B2-6B6015409143}" srcId="{2F1BC4F2-59E2-4A14-8AF9-49B591F8831D}" destId="{CE9B37A5-20CC-4BCC-8AB7-E0BE68839934}" srcOrd="2" destOrd="0" parTransId="{870A0B2E-9270-4AC5-9FFF-B3DDA1A99A44}" sibTransId="{7BE6AD7E-8877-49BF-B9E7-D4BA5E5495C3}"/>
    <dgm:cxn modelId="{E7E9953D-0976-493B-8D12-2FC64FA9F549}" type="presOf" srcId="{A5E03DF4-C61A-4329-B732-165C52875BD2}" destId="{8433E5A3-09C3-4252-BEE0-D43E030CAF99}" srcOrd="0" destOrd="0" presId="urn:microsoft.com/office/officeart/2005/8/layout/list1"/>
    <dgm:cxn modelId="{C5A84742-917D-4FA0-AD68-86F8FEDB6837}" srcId="{A78A00E9-0C8B-41D4-9F3E-16D65E657EF4}" destId="{EE343264-4E3A-48C8-9ECB-48761B5C424C}" srcOrd="4" destOrd="0" parTransId="{36D8CDD1-7713-46CC-A8E7-79C49D76ACEA}" sibTransId="{626685C9-FF38-4DF5-B472-50D045CDAD9D}"/>
    <dgm:cxn modelId="{FE1AB145-2F37-4DF0-AE6A-C8040628B8EC}" type="presOf" srcId="{8D36FC64-3214-4350-9A89-4EABDD3F3188}" destId="{17F26E85-ACF2-47AE-A860-4C78A7BAD890}" srcOrd="0" destOrd="1" presId="urn:microsoft.com/office/officeart/2005/8/layout/list1"/>
    <dgm:cxn modelId="{2C2CAF6B-A84A-4B20-B867-76027A86B53B}" type="presOf" srcId="{62D4E10B-9B3A-44D1-BD8B-D87506B615A4}" destId="{12411CF3-E0F0-4D5E-98D2-6A1CB890D34E}" srcOrd="1" destOrd="0" presId="urn:microsoft.com/office/officeart/2005/8/layout/list1"/>
    <dgm:cxn modelId="{597AED6B-FC27-4258-BA89-A68DB0A32257}" srcId="{CD966913-323B-4507-A6CC-1E35B4F2849A}" destId="{1D899AF4-C8C0-41A4-9F13-80886B93FB0E}" srcOrd="0" destOrd="0" parTransId="{29BC5386-CB8A-4EC7-A9CA-975C2E1C84A5}" sibTransId="{3886A20A-155B-4ECA-880B-649C4B324DC5}"/>
    <dgm:cxn modelId="{8139F24B-F55A-4BB9-869D-7D8C2845F8CF}" type="presOf" srcId="{0DB6E378-7231-4BD7-869B-908BBB66DAA7}" destId="{25053979-5FC1-4022-A512-9ACD767BD2E6}" srcOrd="0" destOrd="1" presId="urn:microsoft.com/office/officeart/2005/8/layout/list1"/>
    <dgm:cxn modelId="{C19A2074-2479-47FA-AD31-4E29FA3C590E}" srcId="{2F1BC4F2-59E2-4A14-8AF9-49B591F8831D}" destId="{74C86755-5BA2-4369-BE3B-0755DC79B68A}" srcOrd="0" destOrd="0" parTransId="{865E0FDA-2AAD-4A88-8BA2-3E5E096351C5}" sibTransId="{F18F1968-2405-4148-A121-95456306190F}"/>
    <dgm:cxn modelId="{59D08975-6D86-41FF-820E-346D5F998A02}" srcId="{A78A00E9-0C8B-41D4-9F3E-16D65E657EF4}" destId="{CD966913-323B-4507-A6CC-1E35B4F2849A}" srcOrd="2" destOrd="0" parTransId="{785F9DB7-8CCC-4042-BE87-17E45A7A89C9}" sibTransId="{716D782D-6DE2-471D-9D6D-32099E3D01A8}"/>
    <dgm:cxn modelId="{32DF3656-CE48-4534-A90F-1298AC065435}" type="presOf" srcId="{961405D2-ACE5-433A-A783-3444B3B8A05F}" destId="{25053979-5FC1-4022-A512-9ACD767BD2E6}" srcOrd="0" destOrd="0" presId="urn:microsoft.com/office/officeart/2005/8/layout/list1"/>
    <dgm:cxn modelId="{6B29DA59-49B3-4F6F-B608-1C998B1C0AA9}" srcId="{62D4E10B-9B3A-44D1-BD8B-D87506B615A4}" destId="{961405D2-ACE5-433A-A783-3444B3B8A05F}" srcOrd="0" destOrd="0" parTransId="{03330D54-07E9-44BF-8A7C-798FEEE976E7}" sibTransId="{2A4126B0-53D4-4ABF-A9F1-0580A0FA33E5}"/>
    <dgm:cxn modelId="{13302981-D0CA-4497-8EA9-FA4DD43F59CA}" srcId="{EE343264-4E3A-48C8-9ECB-48761B5C424C}" destId="{6FAFA8EA-D39C-43F0-AC0E-7F39D43AB6DA}" srcOrd="0" destOrd="0" parTransId="{F5F20AC4-22C7-4461-AE0F-F3FF22AC7C1C}" sibTransId="{DC07B1A7-259F-4554-80B3-B7B4D4B150CB}"/>
    <dgm:cxn modelId="{BFD87981-84E6-40D4-A7C7-0CB32B125CC2}" type="presOf" srcId="{EE343264-4E3A-48C8-9ECB-48761B5C424C}" destId="{D1E5919E-42AC-418F-9A98-A71DD5C30D8A}" srcOrd="0" destOrd="0" presId="urn:microsoft.com/office/officeart/2005/8/layout/list1"/>
    <dgm:cxn modelId="{376DCB81-0280-4E5A-AFE6-9B5C2AA384C4}" type="presOf" srcId="{2F1BC4F2-59E2-4A14-8AF9-49B591F8831D}" destId="{B2C8AC49-C309-44A4-804B-958D09A2835E}" srcOrd="0" destOrd="0" presId="urn:microsoft.com/office/officeart/2005/8/layout/list1"/>
    <dgm:cxn modelId="{31F16E88-DF86-4D88-8523-C7A55C4D1E36}" type="presOf" srcId="{A78A00E9-0C8B-41D4-9F3E-16D65E657EF4}" destId="{9C081068-7D66-403D-98CC-AC266F66CDED}" srcOrd="0" destOrd="0" presId="urn:microsoft.com/office/officeart/2005/8/layout/list1"/>
    <dgm:cxn modelId="{638B1C91-D5E5-4C84-8FAC-D6BB43DC305E}" srcId="{A78A00E9-0C8B-41D4-9F3E-16D65E657EF4}" destId="{2F1BC4F2-59E2-4A14-8AF9-49B591F8831D}" srcOrd="3" destOrd="0" parTransId="{FBDCC135-544E-4C1D-8A6F-974A72CE5AAB}" sibTransId="{19B9A978-D3B5-4337-9521-7AF1129EAC32}"/>
    <dgm:cxn modelId="{DBFDDC93-E8A6-4BE8-B966-1363A0AF9C6A}" srcId="{CD966913-323B-4507-A6CC-1E35B4F2849A}" destId="{8D36FC64-3214-4350-9A89-4EABDD3F3188}" srcOrd="1" destOrd="0" parTransId="{E73B3A35-9646-48C8-A423-C4388368AE78}" sibTransId="{E0E1FC88-319D-43BD-91CE-05FFF9C42752}"/>
    <dgm:cxn modelId="{8BA47C9A-1748-427A-AC32-39B86B491B94}" type="presOf" srcId="{74C86755-5BA2-4369-BE3B-0755DC79B68A}" destId="{29566F3A-A93F-4B98-A330-042B2AE4ECF9}" srcOrd="0" destOrd="0" presId="urn:microsoft.com/office/officeart/2005/8/layout/list1"/>
    <dgm:cxn modelId="{FB1630A5-7475-4CFD-9062-C7C09F016582}" type="presOf" srcId="{3CC91E9C-8D83-4306-99E5-B4AA57D13895}" destId="{20D77E57-B2A9-4097-9D34-8BBC2717BA30}" srcOrd="1" destOrd="0" presId="urn:microsoft.com/office/officeart/2005/8/layout/list1"/>
    <dgm:cxn modelId="{F742A4A5-B5BD-4C09-B796-1B90D61CDAD7}" type="presOf" srcId="{353ECADE-974F-479C-8E10-30EBF4B24A44}" destId="{29566F3A-A93F-4B98-A330-042B2AE4ECF9}" srcOrd="0" destOrd="1" presId="urn:microsoft.com/office/officeart/2005/8/layout/list1"/>
    <dgm:cxn modelId="{9BA63AAA-385F-49CB-A3A8-E81AEE446AE3}" srcId="{3CC91E9C-8D83-4306-99E5-B4AA57D13895}" destId="{A5E03DF4-C61A-4329-B732-165C52875BD2}" srcOrd="0" destOrd="0" parTransId="{D795543B-1917-4316-8D34-CDF02365B8E5}" sibTransId="{E720ADC1-6F8D-4249-9D75-03DF14ACF5F5}"/>
    <dgm:cxn modelId="{F8EF14AD-B8CB-43C5-B19A-0C9016BE2AE7}" type="presOf" srcId="{62D4E10B-9B3A-44D1-BD8B-D87506B615A4}" destId="{61BC75C6-763E-45C0-BFC1-E118710E69A6}" srcOrd="0" destOrd="0" presId="urn:microsoft.com/office/officeart/2005/8/layout/list1"/>
    <dgm:cxn modelId="{189E1BAE-84B5-4033-8342-9DFC8D9D7259}" srcId="{62D4E10B-9B3A-44D1-BD8B-D87506B615A4}" destId="{A6704D20-CCE5-42D6-963A-364BD45F9F11}" srcOrd="2" destOrd="0" parTransId="{25D77109-4D15-4750-9313-8AFAE0E5503C}" sibTransId="{0C2E91FF-B48E-402D-9343-E51C8F0C3461}"/>
    <dgm:cxn modelId="{A78AAAB6-2B78-40D0-9C4B-298CC9A4F873}" srcId="{62D4E10B-9B3A-44D1-BD8B-D87506B615A4}" destId="{0DB6E378-7231-4BD7-869B-908BBB66DAA7}" srcOrd="1" destOrd="0" parTransId="{79023871-9822-44BA-95D5-A7F28CAFAC18}" sibTransId="{DB6A7A71-412B-4067-8BE5-14F9C714769A}"/>
    <dgm:cxn modelId="{968451B9-0F32-4DD0-8F6F-F236F998F067}" type="presOf" srcId="{2F1BC4F2-59E2-4A14-8AF9-49B591F8831D}" destId="{C1C160B4-22C1-4F48-90F4-5EA41BCAF57A}" srcOrd="1" destOrd="0" presId="urn:microsoft.com/office/officeart/2005/8/layout/list1"/>
    <dgm:cxn modelId="{D12D8AE2-F582-43CB-A056-972C10A73CCC}" srcId="{A78A00E9-0C8B-41D4-9F3E-16D65E657EF4}" destId="{62D4E10B-9B3A-44D1-BD8B-D87506B615A4}" srcOrd="0" destOrd="0" parTransId="{3D528B1E-A79A-4B0D-BBA7-5B4A9A900CF6}" sibTransId="{04E9F416-456B-4C65-B879-E8B6E00B7224}"/>
    <dgm:cxn modelId="{76C010EC-8357-45FB-BF72-ABA04B0D4A40}" type="presOf" srcId="{A6704D20-CCE5-42D6-963A-364BD45F9F11}" destId="{25053979-5FC1-4022-A512-9ACD767BD2E6}" srcOrd="0" destOrd="2" presId="urn:microsoft.com/office/officeart/2005/8/layout/list1"/>
    <dgm:cxn modelId="{A8A98BF9-0B53-43AC-AB93-6399D4790246}" type="presOf" srcId="{3CC91E9C-8D83-4306-99E5-B4AA57D13895}" destId="{67BEBCB6-61B7-41F4-A9D5-68DD6BA1F962}" srcOrd="0" destOrd="0" presId="urn:microsoft.com/office/officeart/2005/8/layout/list1"/>
    <dgm:cxn modelId="{253DD5F9-F6E8-4638-871B-4192D8CB6BFA}" type="presOf" srcId="{CD966913-323B-4507-A6CC-1E35B4F2849A}" destId="{068DA05E-74EE-4B1D-9DC2-F0C25082EED1}" srcOrd="0" destOrd="0" presId="urn:microsoft.com/office/officeart/2005/8/layout/list1"/>
    <dgm:cxn modelId="{C047C6FD-359E-4C36-B970-05AE4B9ACCC6}" srcId="{2F1BC4F2-59E2-4A14-8AF9-49B591F8831D}" destId="{353ECADE-974F-479C-8E10-30EBF4B24A44}" srcOrd="1" destOrd="0" parTransId="{DA0DF435-A3E4-4AEE-8F6F-1B63908C3750}" sibTransId="{B6DF987B-C4DF-4101-B701-9B2A08B80406}"/>
    <dgm:cxn modelId="{935A4F31-9E89-45B4-B580-C0563C00EE19}" type="presParOf" srcId="{9C081068-7D66-403D-98CC-AC266F66CDED}" destId="{228C0B39-0CC5-45EA-AC75-9BCA13A36C85}" srcOrd="0" destOrd="0" presId="urn:microsoft.com/office/officeart/2005/8/layout/list1"/>
    <dgm:cxn modelId="{363381C5-C580-4DCE-B5E6-0847C6BEBDB5}" type="presParOf" srcId="{228C0B39-0CC5-45EA-AC75-9BCA13A36C85}" destId="{61BC75C6-763E-45C0-BFC1-E118710E69A6}" srcOrd="0" destOrd="0" presId="urn:microsoft.com/office/officeart/2005/8/layout/list1"/>
    <dgm:cxn modelId="{B029EDD9-3A6A-4683-AD1B-CD70A69351A8}" type="presParOf" srcId="{228C0B39-0CC5-45EA-AC75-9BCA13A36C85}" destId="{12411CF3-E0F0-4D5E-98D2-6A1CB890D34E}" srcOrd="1" destOrd="0" presId="urn:microsoft.com/office/officeart/2005/8/layout/list1"/>
    <dgm:cxn modelId="{B5FA39E2-3160-4821-BDB5-4FFAD4C0995C}" type="presParOf" srcId="{9C081068-7D66-403D-98CC-AC266F66CDED}" destId="{0CC04CF6-5B03-45E4-A37A-B1A99CCF24CD}" srcOrd="1" destOrd="0" presId="urn:microsoft.com/office/officeart/2005/8/layout/list1"/>
    <dgm:cxn modelId="{EAD61671-BC4C-499A-BC31-3E08488BB855}" type="presParOf" srcId="{9C081068-7D66-403D-98CC-AC266F66CDED}" destId="{25053979-5FC1-4022-A512-9ACD767BD2E6}" srcOrd="2" destOrd="0" presId="urn:microsoft.com/office/officeart/2005/8/layout/list1"/>
    <dgm:cxn modelId="{109A5B4B-F505-4354-915C-6914CB9A4D01}" type="presParOf" srcId="{9C081068-7D66-403D-98CC-AC266F66CDED}" destId="{006857A8-6CE1-4D5E-A4AB-F4CA06AD5A42}" srcOrd="3" destOrd="0" presId="urn:microsoft.com/office/officeart/2005/8/layout/list1"/>
    <dgm:cxn modelId="{712927E9-1ADF-43C6-8695-7D7E4DA6600B}" type="presParOf" srcId="{9C081068-7D66-403D-98CC-AC266F66CDED}" destId="{2EC5C80F-F795-4E5F-8D57-CF97163CB68F}" srcOrd="4" destOrd="0" presId="urn:microsoft.com/office/officeart/2005/8/layout/list1"/>
    <dgm:cxn modelId="{97878337-2C88-4A80-B0BE-E74923FE9042}" type="presParOf" srcId="{2EC5C80F-F795-4E5F-8D57-CF97163CB68F}" destId="{67BEBCB6-61B7-41F4-A9D5-68DD6BA1F962}" srcOrd="0" destOrd="0" presId="urn:microsoft.com/office/officeart/2005/8/layout/list1"/>
    <dgm:cxn modelId="{F269FB1D-DA30-4B37-B8DF-ED5D1638DADA}" type="presParOf" srcId="{2EC5C80F-F795-4E5F-8D57-CF97163CB68F}" destId="{20D77E57-B2A9-4097-9D34-8BBC2717BA30}" srcOrd="1" destOrd="0" presId="urn:microsoft.com/office/officeart/2005/8/layout/list1"/>
    <dgm:cxn modelId="{209153CC-9B3E-474F-9B6B-7D26B9819BE7}" type="presParOf" srcId="{9C081068-7D66-403D-98CC-AC266F66CDED}" destId="{D83256B3-25AC-4028-8981-356800852EB4}" srcOrd="5" destOrd="0" presId="urn:microsoft.com/office/officeart/2005/8/layout/list1"/>
    <dgm:cxn modelId="{D26136C8-C781-4459-BF32-246C19A0EC60}" type="presParOf" srcId="{9C081068-7D66-403D-98CC-AC266F66CDED}" destId="{8433E5A3-09C3-4252-BEE0-D43E030CAF99}" srcOrd="6" destOrd="0" presId="urn:microsoft.com/office/officeart/2005/8/layout/list1"/>
    <dgm:cxn modelId="{DFF32153-2C6E-4A3C-A787-0F43078A43D3}" type="presParOf" srcId="{9C081068-7D66-403D-98CC-AC266F66CDED}" destId="{34D477AE-BA03-4546-A315-8F9681573120}" srcOrd="7" destOrd="0" presId="urn:microsoft.com/office/officeart/2005/8/layout/list1"/>
    <dgm:cxn modelId="{8C168A33-D11F-4DA7-8E0E-2145D7DEDEA1}" type="presParOf" srcId="{9C081068-7D66-403D-98CC-AC266F66CDED}" destId="{683A5084-4AF0-4BC5-89DC-99A8685D4C16}" srcOrd="8" destOrd="0" presId="urn:microsoft.com/office/officeart/2005/8/layout/list1"/>
    <dgm:cxn modelId="{94F84132-0147-47CC-95E3-F53B27AB6D2C}" type="presParOf" srcId="{683A5084-4AF0-4BC5-89DC-99A8685D4C16}" destId="{068DA05E-74EE-4B1D-9DC2-F0C25082EED1}" srcOrd="0" destOrd="0" presId="urn:microsoft.com/office/officeart/2005/8/layout/list1"/>
    <dgm:cxn modelId="{36A43A21-8988-4AE3-800E-C4DAF84753E5}" type="presParOf" srcId="{683A5084-4AF0-4BC5-89DC-99A8685D4C16}" destId="{60FDCCF5-DEE2-4106-99FA-7EB769866393}" srcOrd="1" destOrd="0" presId="urn:microsoft.com/office/officeart/2005/8/layout/list1"/>
    <dgm:cxn modelId="{C60E03D5-4DFA-437D-A00B-06FE2D861562}" type="presParOf" srcId="{9C081068-7D66-403D-98CC-AC266F66CDED}" destId="{CDDFCAEF-B89E-4831-A846-7928A9CF2BA7}" srcOrd="9" destOrd="0" presId="urn:microsoft.com/office/officeart/2005/8/layout/list1"/>
    <dgm:cxn modelId="{64B150DB-D51C-450E-85D8-36CAD09B0EF1}" type="presParOf" srcId="{9C081068-7D66-403D-98CC-AC266F66CDED}" destId="{17F26E85-ACF2-47AE-A860-4C78A7BAD890}" srcOrd="10" destOrd="0" presId="urn:microsoft.com/office/officeart/2005/8/layout/list1"/>
    <dgm:cxn modelId="{93167391-A2DC-48DA-86EC-8FBEE67183D7}" type="presParOf" srcId="{9C081068-7D66-403D-98CC-AC266F66CDED}" destId="{E805CB0E-4749-4A94-BD2C-C0F020592EA3}" srcOrd="11" destOrd="0" presId="urn:microsoft.com/office/officeart/2005/8/layout/list1"/>
    <dgm:cxn modelId="{0EE6386B-2EBE-4BE5-84EC-50469459BC5C}" type="presParOf" srcId="{9C081068-7D66-403D-98CC-AC266F66CDED}" destId="{2D0EB677-7D39-4704-8F85-61D515D36874}" srcOrd="12" destOrd="0" presId="urn:microsoft.com/office/officeart/2005/8/layout/list1"/>
    <dgm:cxn modelId="{6C8122E6-3298-4300-9114-1B2F082A72D8}" type="presParOf" srcId="{2D0EB677-7D39-4704-8F85-61D515D36874}" destId="{B2C8AC49-C309-44A4-804B-958D09A2835E}" srcOrd="0" destOrd="0" presId="urn:microsoft.com/office/officeart/2005/8/layout/list1"/>
    <dgm:cxn modelId="{DC769661-A29B-46FB-9772-AB8E1B475A8B}" type="presParOf" srcId="{2D0EB677-7D39-4704-8F85-61D515D36874}" destId="{C1C160B4-22C1-4F48-90F4-5EA41BCAF57A}" srcOrd="1" destOrd="0" presId="urn:microsoft.com/office/officeart/2005/8/layout/list1"/>
    <dgm:cxn modelId="{CDA39367-7C77-45EC-AFC4-2E3ADD04FD4A}" type="presParOf" srcId="{9C081068-7D66-403D-98CC-AC266F66CDED}" destId="{1B5C4EB9-71C1-4242-8E06-6332081143A1}" srcOrd="13" destOrd="0" presId="urn:microsoft.com/office/officeart/2005/8/layout/list1"/>
    <dgm:cxn modelId="{5D234AA6-85B3-433A-8175-04DE0827883A}" type="presParOf" srcId="{9C081068-7D66-403D-98CC-AC266F66CDED}" destId="{29566F3A-A93F-4B98-A330-042B2AE4ECF9}" srcOrd="14" destOrd="0" presId="urn:microsoft.com/office/officeart/2005/8/layout/list1"/>
    <dgm:cxn modelId="{3A988E1D-80B0-4449-ACCA-F417A32B947D}" type="presParOf" srcId="{9C081068-7D66-403D-98CC-AC266F66CDED}" destId="{3A6AB8F1-7EB7-4FFB-A664-A4BA2D17276E}" srcOrd="15" destOrd="0" presId="urn:microsoft.com/office/officeart/2005/8/layout/list1"/>
    <dgm:cxn modelId="{4753B3E2-9A4F-4AEC-888E-F3247B19ABD8}" type="presParOf" srcId="{9C081068-7D66-403D-98CC-AC266F66CDED}" destId="{ADFB45A7-0DE9-4BCB-856F-5FC10850A15C}" srcOrd="16" destOrd="0" presId="urn:microsoft.com/office/officeart/2005/8/layout/list1"/>
    <dgm:cxn modelId="{AEFD820D-7A0C-41C9-8067-AF60E2453155}" type="presParOf" srcId="{ADFB45A7-0DE9-4BCB-856F-5FC10850A15C}" destId="{D1E5919E-42AC-418F-9A98-A71DD5C30D8A}" srcOrd="0" destOrd="0" presId="urn:microsoft.com/office/officeart/2005/8/layout/list1"/>
    <dgm:cxn modelId="{FE091537-070D-48A4-ADD0-1F3E6727A685}" type="presParOf" srcId="{ADFB45A7-0DE9-4BCB-856F-5FC10850A15C}" destId="{9719E3A2-D308-4C6C-8D72-7B9141D7F71D}" srcOrd="1" destOrd="0" presId="urn:microsoft.com/office/officeart/2005/8/layout/list1"/>
    <dgm:cxn modelId="{AAD16651-9CE2-4173-92CD-24355A6873C9}" type="presParOf" srcId="{9C081068-7D66-403D-98CC-AC266F66CDED}" destId="{A00899E6-339D-4CE9-A5C5-4F93561B9825}" srcOrd="17" destOrd="0" presId="urn:microsoft.com/office/officeart/2005/8/layout/list1"/>
    <dgm:cxn modelId="{8BB14E9E-7653-40AA-9D2F-D66373E65DB3}" type="presParOf" srcId="{9C081068-7D66-403D-98CC-AC266F66CDED}" destId="{490B5887-7F72-4CAD-A719-61F90A91EC7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024D1E5-821E-4BEE-976C-9473D2D1080F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D69C19E-91E7-4ADD-BCDD-976BB546888A}">
      <dgm:prSet/>
      <dgm:spPr/>
      <dgm:t>
        <a:bodyPr/>
        <a:lstStyle/>
        <a:p>
          <a:pPr>
            <a:defRPr b="1"/>
          </a:pPr>
          <a:r>
            <a:rPr lang="en-US"/>
            <a:t>Data Questions:</a:t>
          </a:r>
        </a:p>
      </dgm:t>
    </dgm:pt>
    <dgm:pt modelId="{03C435E9-5B2B-460E-94EB-A1EFA281082D}" type="parTrans" cxnId="{33D71BA5-F5F9-47C9-9D43-F932625B8273}">
      <dgm:prSet/>
      <dgm:spPr/>
      <dgm:t>
        <a:bodyPr/>
        <a:lstStyle/>
        <a:p>
          <a:endParaRPr lang="en-US"/>
        </a:p>
      </dgm:t>
    </dgm:pt>
    <dgm:pt modelId="{23DA182A-EAD6-45E1-B05B-B5A16DC256A0}" type="sibTrans" cxnId="{33D71BA5-F5F9-47C9-9D43-F932625B8273}">
      <dgm:prSet/>
      <dgm:spPr/>
      <dgm:t>
        <a:bodyPr/>
        <a:lstStyle/>
        <a:p>
          <a:endParaRPr lang="en-US"/>
        </a:p>
      </dgm:t>
    </dgm:pt>
    <dgm:pt modelId="{778F5A2D-5C21-4242-9916-53D932FDCC0D}">
      <dgm:prSet/>
      <dgm:spPr/>
      <dgm:t>
        <a:bodyPr/>
        <a:lstStyle/>
        <a:p>
          <a:r>
            <a:rPr lang="en-US"/>
            <a:t>Where is this field coming from?</a:t>
          </a:r>
        </a:p>
      </dgm:t>
    </dgm:pt>
    <dgm:pt modelId="{7C09B3ED-1F3E-4E95-9D4B-2C7ACD554BA5}" type="parTrans" cxnId="{A3BC8649-C156-4BE9-BBD1-71464453D6AC}">
      <dgm:prSet/>
      <dgm:spPr/>
      <dgm:t>
        <a:bodyPr/>
        <a:lstStyle/>
        <a:p>
          <a:endParaRPr lang="en-US"/>
        </a:p>
      </dgm:t>
    </dgm:pt>
    <dgm:pt modelId="{9BB0B0A4-663D-4667-85DA-4C4DAC73F89E}" type="sibTrans" cxnId="{A3BC8649-C156-4BE9-BBD1-71464453D6AC}">
      <dgm:prSet/>
      <dgm:spPr/>
      <dgm:t>
        <a:bodyPr/>
        <a:lstStyle/>
        <a:p>
          <a:endParaRPr lang="en-US"/>
        </a:p>
      </dgm:t>
    </dgm:pt>
    <dgm:pt modelId="{576F4E32-82BD-4574-A6FE-137664A88927}">
      <dgm:prSet/>
      <dgm:spPr/>
      <dgm:t>
        <a:bodyPr/>
        <a:lstStyle/>
        <a:p>
          <a:r>
            <a:rPr lang="en-US"/>
            <a:t>How is this calculated? </a:t>
          </a:r>
        </a:p>
      </dgm:t>
    </dgm:pt>
    <dgm:pt modelId="{E9129BA6-DD5D-4C69-B690-40AC82ACFE9E}" type="parTrans" cxnId="{1299F09B-4C26-4682-A1B5-598126F3EACD}">
      <dgm:prSet/>
      <dgm:spPr/>
      <dgm:t>
        <a:bodyPr/>
        <a:lstStyle/>
        <a:p>
          <a:endParaRPr lang="en-US"/>
        </a:p>
      </dgm:t>
    </dgm:pt>
    <dgm:pt modelId="{38AB12D0-9458-4BF3-B37A-FE44AD716061}" type="sibTrans" cxnId="{1299F09B-4C26-4682-A1B5-598126F3EACD}">
      <dgm:prSet/>
      <dgm:spPr/>
      <dgm:t>
        <a:bodyPr/>
        <a:lstStyle/>
        <a:p>
          <a:endParaRPr lang="en-US"/>
        </a:p>
      </dgm:t>
    </dgm:pt>
    <dgm:pt modelId="{DAFFA444-6DAB-416D-9A45-2552ABFE46FD}">
      <dgm:prSet/>
      <dgm:spPr/>
      <dgm:t>
        <a:bodyPr/>
        <a:lstStyle/>
        <a:p>
          <a:r>
            <a:rPr lang="en-US"/>
            <a:t>This morning _____ field shows 0’s or blanks – why?</a:t>
          </a:r>
        </a:p>
      </dgm:t>
    </dgm:pt>
    <dgm:pt modelId="{E7AA1E46-1574-450F-869B-72BBF52CC27A}" type="parTrans" cxnId="{819D6FD3-9FDE-4A84-8158-69ECECFE2A69}">
      <dgm:prSet/>
      <dgm:spPr/>
      <dgm:t>
        <a:bodyPr/>
        <a:lstStyle/>
        <a:p>
          <a:endParaRPr lang="en-US"/>
        </a:p>
      </dgm:t>
    </dgm:pt>
    <dgm:pt modelId="{722E16CE-E424-496C-BC0E-C2D35BBC5010}" type="sibTrans" cxnId="{819D6FD3-9FDE-4A84-8158-69ECECFE2A69}">
      <dgm:prSet/>
      <dgm:spPr/>
      <dgm:t>
        <a:bodyPr/>
        <a:lstStyle/>
        <a:p>
          <a:endParaRPr lang="en-US"/>
        </a:p>
      </dgm:t>
    </dgm:pt>
    <dgm:pt modelId="{4C2891A2-2E38-4820-8960-024357FFB7C0}">
      <dgm:prSet/>
      <dgm:spPr/>
      <dgm:t>
        <a:bodyPr/>
        <a:lstStyle/>
        <a:p>
          <a:r>
            <a:rPr lang="en-US"/>
            <a:t>What does table or view does not exist mean?</a:t>
          </a:r>
        </a:p>
      </dgm:t>
    </dgm:pt>
    <dgm:pt modelId="{7B3C44C8-B26C-4E0B-971D-AFE7005745B9}" type="parTrans" cxnId="{F8789C72-9C16-4D15-B192-F3CC4629C060}">
      <dgm:prSet/>
      <dgm:spPr/>
      <dgm:t>
        <a:bodyPr/>
        <a:lstStyle/>
        <a:p>
          <a:endParaRPr lang="en-US"/>
        </a:p>
      </dgm:t>
    </dgm:pt>
    <dgm:pt modelId="{10EAF23D-DF7F-4442-AA1A-3C96BE4DE950}" type="sibTrans" cxnId="{F8789C72-9C16-4D15-B192-F3CC4629C060}">
      <dgm:prSet/>
      <dgm:spPr/>
      <dgm:t>
        <a:bodyPr/>
        <a:lstStyle/>
        <a:p>
          <a:endParaRPr lang="en-US"/>
        </a:p>
      </dgm:t>
    </dgm:pt>
    <dgm:pt modelId="{0C47BD51-9AD9-451A-9E87-AE9722CE35D0}">
      <dgm:prSet/>
      <dgm:spPr/>
      <dgm:t>
        <a:bodyPr/>
        <a:lstStyle/>
        <a:p>
          <a:r>
            <a:rPr lang="en-US"/>
            <a:t>Can you let me know when something fails?</a:t>
          </a:r>
        </a:p>
      </dgm:t>
    </dgm:pt>
    <dgm:pt modelId="{DD3A90BE-D22B-499A-A123-4ACA96BDC24E}" type="parTrans" cxnId="{4D59DF5B-6567-4135-9CEB-82D19CFC26AC}">
      <dgm:prSet/>
      <dgm:spPr/>
      <dgm:t>
        <a:bodyPr/>
        <a:lstStyle/>
        <a:p>
          <a:endParaRPr lang="en-US"/>
        </a:p>
      </dgm:t>
    </dgm:pt>
    <dgm:pt modelId="{5F90420F-E428-4AF2-8D2A-F6E99038F95F}" type="sibTrans" cxnId="{4D59DF5B-6567-4135-9CEB-82D19CFC26AC}">
      <dgm:prSet/>
      <dgm:spPr/>
      <dgm:t>
        <a:bodyPr/>
        <a:lstStyle/>
        <a:p>
          <a:endParaRPr lang="en-US"/>
        </a:p>
      </dgm:t>
    </dgm:pt>
    <dgm:pt modelId="{A6F92195-D2B1-4E24-B18B-98F3BDB17777}">
      <dgm:prSet/>
      <dgm:spPr/>
      <dgm:t>
        <a:bodyPr/>
        <a:lstStyle/>
        <a:p>
          <a:pPr>
            <a:defRPr b="1"/>
          </a:pPr>
          <a:r>
            <a:rPr lang="en-US"/>
            <a:t>Account Questions:</a:t>
          </a:r>
        </a:p>
      </dgm:t>
    </dgm:pt>
    <dgm:pt modelId="{BBFC0092-6848-4A44-9F8A-8E506CD701F2}" type="parTrans" cxnId="{52061E71-59F3-420C-8CE5-10E06C7B5681}">
      <dgm:prSet/>
      <dgm:spPr/>
      <dgm:t>
        <a:bodyPr/>
        <a:lstStyle/>
        <a:p>
          <a:endParaRPr lang="en-US"/>
        </a:p>
      </dgm:t>
    </dgm:pt>
    <dgm:pt modelId="{F3677644-864E-464B-8630-67D92C93AEB4}" type="sibTrans" cxnId="{52061E71-59F3-420C-8CE5-10E06C7B5681}">
      <dgm:prSet/>
      <dgm:spPr/>
      <dgm:t>
        <a:bodyPr/>
        <a:lstStyle/>
        <a:p>
          <a:endParaRPr lang="en-US"/>
        </a:p>
      </dgm:t>
    </dgm:pt>
    <dgm:pt modelId="{B5AE3BCE-A8F7-43E0-A24D-CD13581A7CE8}">
      <dgm:prSet/>
      <dgm:spPr/>
      <dgm:t>
        <a:bodyPr/>
        <a:lstStyle/>
        <a:p>
          <a:r>
            <a:rPr lang="en-US"/>
            <a:t>What do I do if my account is locked? </a:t>
          </a:r>
        </a:p>
      </dgm:t>
    </dgm:pt>
    <dgm:pt modelId="{6466B71B-248B-40FD-98EB-60A11416117A}" type="parTrans" cxnId="{028B60BC-6E0B-418C-9D33-BB70EE1D2973}">
      <dgm:prSet/>
      <dgm:spPr/>
      <dgm:t>
        <a:bodyPr/>
        <a:lstStyle/>
        <a:p>
          <a:endParaRPr lang="en-US"/>
        </a:p>
      </dgm:t>
    </dgm:pt>
    <dgm:pt modelId="{6E3F23FC-F2AA-488C-8178-0473C35EA30F}" type="sibTrans" cxnId="{028B60BC-6E0B-418C-9D33-BB70EE1D2973}">
      <dgm:prSet/>
      <dgm:spPr/>
      <dgm:t>
        <a:bodyPr/>
        <a:lstStyle/>
        <a:p>
          <a:endParaRPr lang="en-US"/>
        </a:p>
      </dgm:t>
    </dgm:pt>
    <dgm:pt modelId="{00EF2B2D-06BC-4F97-95F2-19F5E58F8A50}">
      <dgm:prSet/>
      <dgm:spPr/>
      <dgm:t>
        <a:bodyPr/>
        <a:lstStyle/>
        <a:p>
          <a:r>
            <a:rPr lang="en-US"/>
            <a:t>We just unlocked it - Why does it keep getting locked?</a:t>
          </a:r>
        </a:p>
      </dgm:t>
    </dgm:pt>
    <dgm:pt modelId="{139B2FF8-1ED4-48BB-9626-5AF4A9DB8AB8}" type="parTrans" cxnId="{99556761-65EA-432A-A6C8-513A110AB3A4}">
      <dgm:prSet/>
      <dgm:spPr/>
      <dgm:t>
        <a:bodyPr/>
        <a:lstStyle/>
        <a:p>
          <a:endParaRPr lang="en-US"/>
        </a:p>
      </dgm:t>
    </dgm:pt>
    <dgm:pt modelId="{9FA524E0-ACC5-44CC-933A-C86E4334B3EE}" type="sibTrans" cxnId="{99556761-65EA-432A-A6C8-513A110AB3A4}">
      <dgm:prSet/>
      <dgm:spPr/>
      <dgm:t>
        <a:bodyPr/>
        <a:lstStyle/>
        <a:p>
          <a:endParaRPr lang="en-US"/>
        </a:p>
      </dgm:t>
    </dgm:pt>
    <dgm:pt modelId="{B83D47AB-C760-4A62-B1FE-D5577780A3B4}">
      <dgm:prSet/>
      <dgm:spPr/>
      <dgm:t>
        <a:bodyPr/>
        <a:lstStyle/>
        <a:p>
          <a:r>
            <a:rPr lang="en-US"/>
            <a:t>How do I change my Password?</a:t>
          </a:r>
        </a:p>
      </dgm:t>
    </dgm:pt>
    <dgm:pt modelId="{5FFB3FE6-53F1-45DB-8E51-9689651925F2}" type="parTrans" cxnId="{521B3729-547D-4FDB-A053-B6D1B7B73DEB}">
      <dgm:prSet/>
      <dgm:spPr/>
      <dgm:t>
        <a:bodyPr/>
        <a:lstStyle/>
        <a:p>
          <a:endParaRPr lang="en-US"/>
        </a:p>
      </dgm:t>
    </dgm:pt>
    <dgm:pt modelId="{2F325456-E2BE-4951-9606-579D92059B68}" type="sibTrans" cxnId="{521B3729-547D-4FDB-A053-B6D1B7B73DEB}">
      <dgm:prSet/>
      <dgm:spPr/>
      <dgm:t>
        <a:bodyPr/>
        <a:lstStyle/>
        <a:p>
          <a:endParaRPr lang="en-US"/>
        </a:p>
      </dgm:t>
    </dgm:pt>
    <dgm:pt modelId="{48EDDFBC-E735-4045-B51E-3F2D1A56590F}">
      <dgm:prSet/>
      <dgm:spPr/>
      <dgm:t>
        <a:bodyPr/>
        <a:lstStyle/>
        <a:p>
          <a:r>
            <a:rPr lang="en-US"/>
            <a:t>What can I see when I log in?</a:t>
          </a:r>
        </a:p>
      </dgm:t>
    </dgm:pt>
    <dgm:pt modelId="{C0872436-5BE4-4851-952F-C1FEB9B63EC8}" type="parTrans" cxnId="{DFE96475-AC4E-4EB2-8B1A-1DEA893F670C}">
      <dgm:prSet/>
      <dgm:spPr/>
      <dgm:t>
        <a:bodyPr/>
        <a:lstStyle/>
        <a:p>
          <a:endParaRPr lang="en-US"/>
        </a:p>
      </dgm:t>
    </dgm:pt>
    <dgm:pt modelId="{623978BC-A493-4C6E-9656-549DE49A9A08}" type="sibTrans" cxnId="{DFE96475-AC4E-4EB2-8B1A-1DEA893F670C}">
      <dgm:prSet/>
      <dgm:spPr/>
      <dgm:t>
        <a:bodyPr/>
        <a:lstStyle/>
        <a:p>
          <a:endParaRPr lang="en-US"/>
        </a:p>
      </dgm:t>
    </dgm:pt>
    <dgm:pt modelId="{2C78AD2F-F9EB-4F69-BCEB-5B341F6B0B3C}" type="pres">
      <dgm:prSet presAssocID="{5024D1E5-821E-4BEE-976C-9473D2D1080F}" presName="root" presStyleCnt="0">
        <dgm:presLayoutVars>
          <dgm:dir/>
          <dgm:resizeHandles val="exact"/>
        </dgm:presLayoutVars>
      </dgm:prSet>
      <dgm:spPr/>
    </dgm:pt>
    <dgm:pt modelId="{E3FAB54E-94FC-4CF4-838C-ABAFDEEF4266}" type="pres">
      <dgm:prSet presAssocID="{3D69C19E-91E7-4ADD-BCDD-976BB546888A}" presName="compNode" presStyleCnt="0"/>
      <dgm:spPr/>
    </dgm:pt>
    <dgm:pt modelId="{8F63A527-3A66-45DC-9FF1-A65A951A4B42}" type="pres">
      <dgm:prSet presAssocID="{3D69C19E-91E7-4ADD-BCDD-976BB546888A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5000" b="-5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 with solid fill"/>
        </a:ext>
      </dgm:extLst>
    </dgm:pt>
    <dgm:pt modelId="{3B6DB7A1-9B7D-4979-B6B0-6A2E7A20FDC6}" type="pres">
      <dgm:prSet presAssocID="{3D69C19E-91E7-4ADD-BCDD-976BB546888A}" presName="iconSpace" presStyleCnt="0"/>
      <dgm:spPr/>
    </dgm:pt>
    <dgm:pt modelId="{0E94AB1D-CD5E-41A3-8A9F-F725379F51CD}" type="pres">
      <dgm:prSet presAssocID="{3D69C19E-91E7-4ADD-BCDD-976BB546888A}" presName="parTx" presStyleLbl="revTx" presStyleIdx="0" presStyleCnt="4">
        <dgm:presLayoutVars>
          <dgm:chMax val="0"/>
          <dgm:chPref val="0"/>
        </dgm:presLayoutVars>
      </dgm:prSet>
      <dgm:spPr/>
    </dgm:pt>
    <dgm:pt modelId="{D5BDE53B-D708-41E1-AAE2-B261B8EB31FD}" type="pres">
      <dgm:prSet presAssocID="{3D69C19E-91E7-4ADD-BCDD-976BB546888A}" presName="txSpace" presStyleCnt="0"/>
      <dgm:spPr/>
    </dgm:pt>
    <dgm:pt modelId="{C327A62C-A3B1-4E61-9D2A-B78304FDDF5F}" type="pres">
      <dgm:prSet presAssocID="{3D69C19E-91E7-4ADD-BCDD-976BB546888A}" presName="desTx" presStyleLbl="revTx" presStyleIdx="1" presStyleCnt="4">
        <dgm:presLayoutVars/>
      </dgm:prSet>
      <dgm:spPr/>
    </dgm:pt>
    <dgm:pt modelId="{42A15782-C092-4AB9-AC56-8DDE255F0A9D}" type="pres">
      <dgm:prSet presAssocID="{23DA182A-EAD6-45E1-B05B-B5A16DC256A0}" presName="sibTrans" presStyleCnt="0"/>
      <dgm:spPr/>
    </dgm:pt>
    <dgm:pt modelId="{961E724F-2CDA-47BB-9696-4D2E67D2378B}" type="pres">
      <dgm:prSet presAssocID="{A6F92195-D2B1-4E24-B18B-98F3BDB17777}" presName="compNode" presStyleCnt="0"/>
      <dgm:spPr/>
    </dgm:pt>
    <dgm:pt modelId="{81614F97-CFCF-422B-A57D-4D9429492446}" type="pres">
      <dgm:prSet presAssocID="{A6F92195-D2B1-4E24-B18B-98F3BDB1777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6E42CF29-346E-46C0-B056-2C68CBCCB400}" type="pres">
      <dgm:prSet presAssocID="{A6F92195-D2B1-4E24-B18B-98F3BDB17777}" presName="iconSpace" presStyleCnt="0"/>
      <dgm:spPr/>
    </dgm:pt>
    <dgm:pt modelId="{711F64E9-5D12-4FB2-A6A2-62DE13CE3050}" type="pres">
      <dgm:prSet presAssocID="{A6F92195-D2B1-4E24-B18B-98F3BDB17777}" presName="parTx" presStyleLbl="revTx" presStyleIdx="2" presStyleCnt="4">
        <dgm:presLayoutVars>
          <dgm:chMax val="0"/>
          <dgm:chPref val="0"/>
        </dgm:presLayoutVars>
      </dgm:prSet>
      <dgm:spPr/>
    </dgm:pt>
    <dgm:pt modelId="{18131A4E-6BEB-42F0-8C1F-090539D92516}" type="pres">
      <dgm:prSet presAssocID="{A6F92195-D2B1-4E24-B18B-98F3BDB17777}" presName="txSpace" presStyleCnt="0"/>
      <dgm:spPr/>
    </dgm:pt>
    <dgm:pt modelId="{F0A00EF1-4808-4B87-AADA-AFC41A1735E7}" type="pres">
      <dgm:prSet presAssocID="{A6F92195-D2B1-4E24-B18B-98F3BDB17777}" presName="desTx" presStyleLbl="revTx" presStyleIdx="3" presStyleCnt="4">
        <dgm:presLayoutVars/>
      </dgm:prSet>
      <dgm:spPr/>
    </dgm:pt>
  </dgm:ptLst>
  <dgm:cxnLst>
    <dgm:cxn modelId="{5FE81918-8BF8-4BBB-AAEE-6E635DF34B40}" type="presOf" srcId="{DAFFA444-6DAB-416D-9A45-2552ABFE46FD}" destId="{C327A62C-A3B1-4E61-9D2A-B78304FDDF5F}" srcOrd="0" destOrd="2" presId="urn:microsoft.com/office/officeart/2018/2/layout/IconLabelDescriptionList"/>
    <dgm:cxn modelId="{521B3729-547D-4FDB-A053-B6D1B7B73DEB}" srcId="{A6F92195-D2B1-4E24-B18B-98F3BDB17777}" destId="{B83D47AB-C760-4A62-B1FE-D5577780A3B4}" srcOrd="2" destOrd="0" parTransId="{5FFB3FE6-53F1-45DB-8E51-9689651925F2}" sibTransId="{2F325456-E2BE-4951-9606-579D92059B68}"/>
    <dgm:cxn modelId="{4D59DF5B-6567-4135-9CEB-82D19CFC26AC}" srcId="{3D69C19E-91E7-4ADD-BCDD-976BB546888A}" destId="{0C47BD51-9AD9-451A-9E87-AE9722CE35D0}" srcOrd="4" destOrd="0" parTransId="{DD3A90BE-D22B-499A-A123-4ACA96BDC24E}" sibTransId="{5F90420F-E428-4AF2-8D2A-F6E99038F95F}"/>
    <dgm:cxn modelId="{99556761-65EA-432A-A6C8-513A110AB3A4}" srcId="{A6F92195-D2B1-4E24-B18B-98F3BDB17777}" destId="{00EF2B2D-06BC-4F97-95F2-19F5E58F8A50}" srcOrd="1" destOrd="0" parTransId="{139B2FF8-1ED4-48BB-9626-5AF4A9DB8AB8}" sibTransId="{9FA524E0-ACC5-44CC-933A-C86E4334B3EE}"/>
    <dgm:cxn modelId="{A3BC8649-C156-4BE9-BBD1-71464453D6AC}" srcId="{3D69C19E-91E7-4ADD-BCDD-976BB546888A}" destId="{778F5A2D-5C21-4242-9916-53D932FDCC0D}" srcOrd="0" destOrd="0" parTransId="{7C09B3ED-1F3E-4E95-9D4B-2C7ACD554BA5}" sibTransId="{9BB0B0A4-663D-4667-85DA-4C4DAC73F89E}"/>
    <dgm:cxn modelId="{71B5C549-2305-4C9F-A187-E60318DFCA87}" type="presOf" srcId="{A6F92195-D2B1-4E24-B18B-98F3BDB17777}" destId="{711F64E9-5D12-4FB2-A6A2-62DE13CE3050}" srcOrd="0" destOrd="0" presId="urn:microsoft.com/office/officeart/2018/2/layout/IconLabelDescriptionList"/>
    <dgm:cxn modelId="{B0B2404C-64D3-4375-A9A0-001EDD9AEE9A}" type="presOf" srcId="{B83D47AB-C760-4A62-B1FE-D5577780A3B4}" destId="{F0A00EF1-4808-4B87-AADA-AFC41A1735E7}" srcOrd="0" destOrd="2" presId="urn:microsoft.com/office/officeart/2018/2/layout/IconLabelDescriptionList"/>
    <dgm:cxn modelId="{7367F16E-029A-445D-8BA9-85E98B4C48BD}" type="presOf" srcId="{48EDDFBC-E735-4045-B51E-3F2D1A56590F}" destId="{F0A00EF1-4808-4B87-AADA-AFC41A1735E7}" srcOrd="0" destOrd="3" presId="urn:microsoft.com/office/officeart/2018/2/layout/IconLabelDescriptionList"/>
    <dgm:cxn modelId="{52061E71-59F3-420C-8CE5-10E06C7B5681}" srcId="{5024D1E5-821E-4BEE-976C-9473D2D1080F}" destId="{A6F92195-D2B1-4E24-B18B-98F3BDB17777}" srcOrd="1" destOrd="0" parTransId="{BBFC0092-6848-4A44-9F8A-8E506CD701F2}" sibTransId="{F3677644-864E-464B-8630-67D92C93AEB4}"/>
    <dgm:cxn modelId="{F8789C72-9C16-4D15-B192-F3CC4629C060}" srcId="{3D69C19E-91E7-4ADD-BCDD-976BB546888A}" destId="{4C2891A2-2E38-4820-8960-024357FFB7C0}" srcOrd="3" destOrd="0" parTransId="{7B3C44C8-B26C-4E0B-971D-AFE7005745B9}" sibTransId="{10EAF23D-DF7F-4442-AA1A-3C96BE4DE950}"/>
    <dgm:cxn modelId="{DFE96475-AC4E-4EB2-8B1A-1DEA893F670C}" srcId="{A6F92195-D2B1-4E24-B18B-98F3BDB17777}" destId="{48EDDFBC-E735-4045-B51E-3F2D1A56590F}" srcOrd="3" destOrd="0" parTransId="{C0872436-5BE4-4851-952F-C1FEB9B63EC8}" sibTransId="{623978BC-A493-4C6E-9656-549DE49A9A08}"/>
    <dgm:cxn modelId="{C7209856-6CC8-4A62-A754-6ECE23200CD7}" type="presOf" srcId="{576F4E32-82BD-4574-A6FE-137664A88927}" destId="{C327A62C-A3B1-4E61-9D2A-B78304FDDF5F}" srcOrd="0" destOrd="1" presId="urn:microsoft.com/office/officeart/2018/2/layout/IconLabelDescriptionList"/>
    <dgm:cxn modelId="{F5B19D76-5D22-4A36-B87B-05402D4785CC}" type="presOf" srcId="{778F5A2D-5C21-4242-9916-53D932FDCC0D}" destId="{C327A62C-A3B1-4E61-9D2A-B78304FDDF5F}" srcOrd="0" destOrd="0" presId="urn:microsoft.com/office/officeart/2018/2/layout/IconLabelDescriptionList"/>
    <dgm:cxn modelId="{C846EC87-B76D-44FF-9ABF-4A6D4FDCCC2D}" type="presOf" srcId="{B5AE3BCE-A8F7-43E0-A24D-CD13581A7CE8}" destId="{F0A00EF1-4808-4B87-AADA-AFC41A1735E7}" srcOrd="0" destOrd="0" presId="urn:microsoft.com/office/officeart/2018/2/layout/IconLabelDescriptionList"/>
    <dgm:cxn modelId="{6CE16F9A-6747-4140-AEF7-EB1DB889F851}" type="presOf" srcId="{3D69C19E-91E7-4ADD-BCDD-976BB546888A}" destId="{0E94AB1D-CD5E-41A3-8A9F-F725379F51CD}" srcOrd="0" destOrd="0" presId="urn:microsoft.com/office/officeart/2018/2/layout/IconLabelDescriptionList"/>
    <dgm:cxn modelId="{1299F09B-4C26-4682-A1B5-598126F3EACD}" srcId="{3D69C19E-91E7-4ADD-BCDD-976BB546888A}" destId="{576F4E32-82BD-4574-A6FE-137664A88927}" srcOrd="1" destOrd="0" parTransId="{E9129BA6-DD5D-4C69-B690-40AC82ACFE9E}" sibTransId="{38AB12D0-9458-4BF3-B37A-FE44AD716061}"/>
    <dgm:cxn modelId="{56C1CDA2-80E1-4030-A7B9-77E7A797F4DF}" type="presOf" srcId="{00EF2B2D-06BC-4F97-95F2-19F5E58F8A50}" destId="{F0A00EF1-4808-4B87-AADA-AFC41A1735E7}" srcOrd="0" destOrd="1" presId="urn:microsoft.com/office/officeart/2018/2/layout/IconLabelDescriptionList"/>
    <dgm:cxn modelId="{33D71BA5-F5F9-47C9-9D43-F932625B8273}" srcId="{5024D1E5-821E-4BEE-976C-9473D2D1080F}" destId="{3D69C19E-91E7-4ADD-BCDD-976BB546888A}" srcOrd="0" destOrd="0" parTransId="{03C435E9-5B2B-460E-94EB-A1EFA281082D}" sibTransId="{23DA182A-EAD6-45E1-B05B-B5A16DC256A0}"/>
    <dgm:cxn modelId="{028B60BC-6E0B-418C-9D33-BB70EE1D2973}" srcId="{A6F92195-D2B1-4E24-B18B-98F3BDB17777}" destId="{B5AE3BCE-A8F7-43E0-A24D-CD13581A7CE8}" srcOrd="0" destOrd="0" parTransId="{6466B71B-248B-40FD-98EB-60A11416117A}" sibTransId="{6E3F23FC-F2AA-488C-8178-0473C35EA30F}"/>
    <dgm:cxn modelId="{819D6FD3-9FDE-4A84-8158-69ECECFE2A69}" srcId="{3D69C19E-91E7-4ADD-BCDD-976BB546888A}" destId="{DAFFA444-6DAB-416D-9A45-2552ABFE46FD}" srcOrd="2" destOrd="0" parTransId="{E7AA1E46-1574-450F-869B-72BBF52CC27A}" sibTransId="{722E16CE-E424-496C-BC0E-C2D35BBC5010}"/>
    <dgm:cxn modelId="{F87ED5DA-115D-410A-B6FD-43D33E2CC329}" type="presOf" srcId="{5024D1E5-821E-4BEE-976C-9473D2D1080F}" destId="{2C78AD2F-F9EB-4F69-BCEB-5B341F6B0B3C}" srcOrd="0" destOrd="0" presId="urn:microsoft.com/office/officeart/2018/2/layout/IconLabelDescriptionList"/>
    <dgm:cxn modelId="{015AD1F8-2146-41F7-BC8F-9F22D0D4DCB7}" type="presOf" srcId="{4C2891A2-2E38-4820-8960-024357FFB7C0}" destId="{C327A62C-A3B1-4E61-9D2A-B78304FDDF5F}" srcOrd="0" destOrd="3" presId="urn:microsoft.com/office/officeart/2018/2/layout/IconLabelDescriptionList"/>
    <dgm:cxn modelId="{012428FB-1C75-427D-8501-0A3F6BC6A456}" type="presOf" srcId="{0C47BD51-9AD9-451A-9E87-AE9722CE35D0}" destId="{C327A62C-A3B1-4E61-9D2A-B78304FDDF5F}" srcOrd="0" destOrd="4" presId="urn:microsoft.com/office/officeart/2018/2/layout/IconLabelDescriptionList"/>
    <dgm:cxn modelId="{55C18D48-B90E-4506-B487-850AF27F4170}" type="presParOf" srcId="{2C78AD2F-F9EB-4F69-BCEB-5B341F6B0B3C}" destId="{E3FAB54E-94FC-4CF4-838C-ABAFDEEF4266}" srcOrd="0" destOrd="0" presId="urn:microsoft.com/office/officeart/2018/2/layout/IconLabelDescriptionList"/>
    <dgm:cxn modelId="{46801DA3-AFAE-4773-B499-7B821B5DA07F}" type="presParOf" srcId="{E3FAB54E-94FC-4CF4-838C-ABAFDEEF4266}" destId="{8F63A527-3A66-45DC-9FF1-A65A951A4B42}" srcOrd="0" destOrd="0" presId="urn:microsoft.com/office/officeart/2018/2/layout/IconLabelDescriptionList"/>
    <dgm:cxn modelId="{F93594E6-4EE3-4118-A464-3EC5E08E48A0}" type="presParOf" srcId="{E3FAB54E-94FC-4CF4-838C-ABAFDEEF4266}" destId="{3B6DB7A1-9B7D-4979-B6B0-6A2E7A20FDC6}" srcOrd="1" destOrd="0" presId="urn:microsoft.com/office/officeart/2018/2/layout/IconLabelDescriptionList"/>
    <dgm:cxn modelId="{0C0DBCF2-AA0C-4F56-9758-B6B7BD5DA878}" type="presParOf" srcId="{E3FAB54E-94FC-4CF4-838C-ABAFDEEF4266}" destId="{0E94AB1D-CD5E-41A3-8A9F-F725379F51CD}" srcOrd="2" destOrd="0" presId="urn:microsoft.com/office/officeart/2018/2/layout/IconLabelDescriptionList"/>
    <dgm:cxn modelId="{6DACFD91-08C4-47FD-A73A-A9735B60D6A1}" type="presParOf" srcId="{E3FAB54E-94FC-4CF4-838C-ABAFDEEF4266}" destId="{D5BDE53B-D708-41E1-AAE2-B261B8EB31FD}" srcOrd="3" destOrd="0" presId="urn:microsoft.com/office/officeart/2018/2/layout/IconLabelDescriptionList"/>
    <dgm:cxn modelId="{5C5A8250-B763-4684-90D5-69AE3D8E4DDC}" type="presParOf" srcId="{E3FAB54E-94FC-4CF4-838C-ABAFDEEF4266}" destId="{C327A62C-A3B1-4E61-9D2A-B78304FDDF5F}" srcOrd="4" destOrd="0" presId="urn:microsoft.com/office/officeart/2018/2/layout/IconLabelDescriptionList"/>
    <dgm:cxn modelId="{3C8A934C-2580-4C71-B4B8-ACCA020DB7BA}" type="presParOf" srcId="{2C78AD2F-F9EB-4F69-BCEB-5B341F6B0B3C}" destId="{42A15782-C092-4AB9-AC56-8DDE255F0A9D}" srcOrd="1" destOrd="0" presId="urn:microsoft.com/office/officeart/2018/2/layout/IconLabelDescriptionList"/>
    <dgm:cxn modelId="{BBCAA9D7-F9C8-4A46-8209-A42A54A44442}" type="presParOf" srcId="{2C78AD2F-F9EB-4F69-BCEB-5B341F6B0B3C}" destId="{961E724F-2CDA-47BB-9696-4D2E67D2378B}" srcOrd="2" destOrd="0" presId="urn:microsoft.com/office/officeart/2018/2/layout/IconLabelDescriptionList"/>
    <dgm:cxn modelId="{BFC4B44A-864C-47E3-8BF2-8F85E784F02B}" type="presParOf" srcId="{961E724F-2CDA-47BB-9696-4D2E67D2378B}" destId="{81614F97-CFCF-422B-A57D-4D9429492446}" srcOrd="0" destOrd="0" presId="urn:microsoft.com/office/officeart/2018/2/layout/IconLabelDescriptionList"/>
    <dgm:cxn modelId="{5703AEAB-9E73-4A33-AEBE-8550118F9E24}" type="presParOf" srcId="{961E724F-2CDA-47BB-9696-4D2E67D2378B}" destId="{6E42CF29-346E-46C0-B056-2C68CBCCB400}" srcOrd="1" destOrd="0" presId="urn:microsoft.com/office/officeart/2018/2/layout/IconLabelDescriptionList"/>
    <dgm:cxn modelId="{D008915B-2FB7-4517-9292-8F7AF0C7DB3F}" type="presParOf" srcId="{961E724F-2CDA-47BB-9696-4D2E67D2378B}" destId="{711F64E9-5D12-4FB2-A6A2-62DE13CE3050}" srcOrd="2" destOrd="0" presId="urn:microsoft.com/office/officeart/2018/2/layout/IconLabelDescriptionList"/>
    <dgm:cxn modelId="{B33B04FA-16E6-45EF-B6E3-2C786BA28214}" type="presParOf" srcId="{961E724F-2CDA-47BB-9696-4D2E67D2378B}" destId="{18131A4E-6BEB-42F0-8C1F-090539D92516}" srcOrd="3" destOrd="0" presId="urn:microsoft.com/office/officeart/2018/2/layout/IconLabelDescriptionList"/>
    <dgm:cxn modelId="{C2286F04-4164-4D10-AC87-7ED161EA7EC2}" type="presParOf" srcId="{961E724F-2CDA-47BB-9696-4D2E67D2378B}" destId="{F0A00EF1-4808-4B87-AADA-AFC41A1735E7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BC8058-EA4E-453C-A8F4-607188FB0DD8}">
      <dsp:nvSpPr>
        <dsp:cNvPr id="0" name=""/>
        <dsp:cNvSpPr/>
      </dsp:nvSpPr>
      <dsp:spPr>
        <a:xfrm>
          <a:off x="285370" y="1038109"/>
          <a:ext cx="874968" cy="874968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B20E8E-B341-488D-99C4-A1B411BDF8CE}">
      <dsp:nvSpPr>
        <dsp:cNvPr id="0" name=""/>
        <dsp:cNvSpPr/>
      </dsp:nvSpPr>
      <dsp:spPr>
        <a:xfrm>
          <a:off x="471839" y="1224578"/>
          <a:ext cx="502031" cy="50203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F03E56-C5EB-49D7-BCD3-31F5051F59C5}">
      <dsp:nvSpPr>
        <dsp:cNvPr id="0" name=""/>
        <dsp:cNvSpPr/>
      </dsp:nvSpPr>
      <dsp:spPr>
        <a:xfrm>
          <a:off x="5667" y="2185609"/>
          <a:ext cx="1434374" cy="57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Who are we?</a:t>
          </a:r>
        </a:p>
      </dsp:txBody>
      <dsp:txXfrm>
        <a:off x="5667" y="2185609"/>
        <a:ext cx="1434374" cy="573750"/>
      </dsp:txXfrm>
    </dsp:sp>
    <dsp:sp modelId="{A0BD9819-E457-4A9E-989E-75A16733B300}">
      <dsp:nvSpPr>
        <dsp:cNvPr id="0" name=""/>
        <dsp:cNvSpPr/>
      </dsp:nvSpPr>
      <dsp:spPr>
        <a:xfrm>
          <a:off x="1970761" y="1038109"/>
          <a:ext cx="874968" cy="874968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9641D-84D7-4A86-8BA7-C0A736F302CA}">
      <dsp:nvSpPr>
        <dsp:cNvPr id="0" name=""/>
        <dsp:cNvSpPr/>
      </dsp:nvSpPr>
      <dsp:spPr>
        <a:xfrm>
          <a:off x="2157229" y="1224578"/>
          <a:ext cx="502031" cy="50203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9380CC-9082-4291-B6B9-64A0DCB3DE3A}">
      <dsp:nvSpPr>
        <dsp:cNvPr id="0" name=""/>
        <dsp:cNvSpPr/>
      </dsp:nvSpPr>
      <dsp:spPr>
        <a:xfrm>
          <a:off x="1691058" y="2185609"/>
          <a:ext cx="1434374" cy="57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What is the Warehouse?</a:t>
          </a:r>
        </a:p>
      </dsp:txBody>
      <dsp:txXfrm>
        <a:off x="1691058" y="2185609"/>
        <a:ext cx="1434374" cy="573750"/>
      </dsp:txXfrm>
    </dsp:sp>
    <dsp:sp modelId="{D94C7C0C-D87A-48E3-9727-D6727A669AA6}">
      <dsp:nvSpPr>
        <dsp:cNvPr id="0" name=""/>
        <dsp:cNvSpPr/>
      </dsp:nvSpPr>
      <dsp:spPr>
        <a:xfrm>
          <a:off x="3656151" y="1038109"/>
          <a:ext cx="874968" cy="874968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05507A-D0EE-4003-A1A3-4ACD0FDE9A1C}">
      <dsp:nvSpPr>
        <dsp:cNvPr id="0" name=""/>
        <dsp:cNvSpPr/>
      </dsp:nvSpPr>
      <dsp:spPr>
        <a:xfrm>
          <a:off x="3842620" y="1224578"/>
          <a:ext cx="502031" cy="50203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CA8004-26F5-430C-88C6-2072D8AAD7B4}">
      <dsp:nvSpPr>
        <dsp:cNvPr id="0" name=""/>
        <dsp:cNvSpPr/>
      </dsp:nvSpPr>
      <dsp:spPr>
        <a:xfrm>
          <a:off x="3376448" y="2185609"/>
          <a:ext cx="1434374" cy="57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Who has access?</a:t>
          </a:r>
        </a:p>
      </dsp:txBody>
      <dsp:txXfrm>
        <a:off x="3376448" y="2185609"/>
        <a:ext cx="1434374" cy="573750"/>
      </dsp:txXfrm>
    </dsp:sp>
    <dsp:sp modelId="{4AF3A727-19A4-4B74-8A6A-70054E26652B}">
      <dsp:nvSpPr>
        <dsp:cNvPr id="0" name=""/>
        <dsp:cNvSpPr/>
      </dsp:nvSpPr>
      <dsp:spPr>
        <a:xfrm>
          <a:off x="5341542" y="1038109"/>
          <a:ext cx="874968" cy="874968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58D359-1739-4A6A-A522-00BB591A0E75}">
      <dsp:nvSpPr>
        <dsp:cNvPr id="0" name=""/>
        <dsp:cNvSpPr/>
      </dsp:nvSpPr>
      <dsp:spPr>
        <a:xfrm>
          <a:off x="5528011" y="1224578"/>
          <a:ext cx="502031" cy="50203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81B565-D663-4BE8-B211-2FFADAF011C0}">
      <dsp:nvSpPr>
        <dsp:cNvPr id="0" name=""/>
        <dsp:cNvSpPr/>
      </dsp:nvSpPr>
      <dsp:spPr>
        <a:xfrm>
          <a:off x="5061839" y="2185609"/>
          <a:ext cx="1434374" cy="57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Getting started and getting support</a:t>
          </a:r>
        </a:p>
      </dsp:txBody>
      <dsp:txXfrm>
        <a:off x="5061839" y="2185609"/>
        <a:ext cx="1434374" cy="573750"/>
      </dsp:txXfrm>
    </dsp:sp>
    <dsp:sp modelId="{3C12F171-B42C-454A-80E4-8F30B46D054A}">
      <dsp:nvSpPr>
        <dsp:cNvPr id="0" name=""/>
        <dsp:cNvSpPr/>
      </dsp:nvSpPr>
      <dsp:spPr>
        <a:xfrm>
          <a:off x="7026933" y="1038109"/>
          <a:ext cx="874968" cy="874968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66E237-E391-4F41-9D92-2E77083DB3AD}">
      <dsp:nvSpPr>
        <dsp:cNvPr id="0" name=""/>
        <dsp:cNvSpPr/>
      </dsp:nvSpPr>
      <dsp:spPr>
        <a:xfrm>
          <a:off x="7213401" y="1224578"/>
          <a:ext cx="502031" cy="50203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A7175B-DD93-43D5-BC88-011CF7B0E0D5}">
      <dsp:nvSpPr>
        <dsp:cNvPr id="0" name=""/>
        <dsp:cNvSpPr/>
      </dsp:nvSpPr>
      <dsp:spPr>
        <a:xfrm>
          <a:off x="6747229" y="2185609"/>
          <a:ext cx="1434374" cy="57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Connect to the </a:t>
          </a:r>
          <a:r>
            <a:rPr lang="en-US" sz="1200" kern="1200" err="1"/>
            <a:t>DW</a:t>
          </a:r>
          <a:r>
            <a:rPr lang="en-US" sz="1200" kern="1200"/>
            <a:t> (Tools)</a:t>
          </a:r>
        </a:p>
      </dsp:txBody>
      <dsp:txXfrm>
        <a:off x="6747229" y="2185609"/>
        <a:ext cx="1434374" cy="573750"/>
      </dsp:txXfrm>
    </dsp:sp>
    <dsp:sp modelId="{061D65C0-714C-4033-9E26-C3D26D509A73}">
      <dsp:nvSpPr>
        <dsp:cNvPr id="0" name=""/>
        <dsp:cNvSpPr/>
      </dsp:nvSpPr>
      <dsp:spPr>
        <a:xfrm>
          <a:off x="8712323" y="1038109"/>
          <a:ext cx="874968" cy="874968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8043ED-1523-4E38-B51C-FD1476F2BE32}">
      <dsp:nvSpPr>
        <dsp:cNvPr id="0" name=""/>
        <dsp:cNvSpPr/>
      </dsp:nvSpPr>
      <dsp:spPr>
        <a:xfrm>
          <a:off x="8898792" y="1224578"/>
          <a:ext cx="502031" cy="50203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07B3D6-895D-4CF5-A480-2ADB83EADAE8}">
      <dsp:nvSpPr>
        <dsp:cNvPr id="0" name=""/>
        <dsp:cNvSpPr/>
      </dsp:nvSpPr>
      <dsp:spPr>
        <a:xfrm>
          <a:off x="8432620" y="2185609"/>
          <a:ext cx="1434374" cy="57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Q&amp;A</a:t>
          </a:r>
        </a:p>
      </dsp:txBody>
      <dsp:txXfrm>
        <a:off x="8432620" y="2185609"/>
        <a:ext cx="1434374" cy="57375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417E19-5179-44AB-9A57-FADFD60F0859}">
      <dsp:nvSpPr>
        <dsp:cNvPr id="0" name=""/>
        <dsp:cNvSpPr/>
      </dsp:nvSpPr>
      <dsp:spPr>
        <a:xfrm>
          <a:off x="0" y="962075"/>
          <a:ext cx="7215531" cy="177613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212629-2F42-4359-A0CF-2D78A1C18E45}">
      <dsp:nvSpPr>
        <dsp:cNvPr id="0" name=""/>
        <dsp:cNvSpPr/>
      </dsp:nvSpPr>
      <dsp:spPr>
        <a:xfrm>
          <a:off x="293019" y="1374982"/>
          <a:ext cx="1465403" cy="9503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C49C45-7402-4BCB-9998-2C6D0CA9B73E}">
      <dsp:nvSpPr>
        <dsp:cNvPr id="0" name=""/>
        <dsp:cNvSpPr/>
      </dsp:nvSpPr>
      <dsp:spPr>
        <a:xfrm>
          <a:off x="2051441" y="962075"/>
          <a:ext cx="3246988" cy="1776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975" tIns="187975" rIns="187975" bIns="187975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1" kern="1200"/>
            <a:t>IBM Cognos Business Intelligence</a:t>
          </a:r>
          <a:r>
            <a:rPr lang="en-US" sz="1500" i="1" kern="1200"/>
            <a:t> is a web-based integrated business intelligence suite by IBM. It provides a toolset for </a:t>
          </a:r>
          <a:r>
            <a:rPr lang="en-US" sz="1500" i="1" u="sng" kern="1200"/>
            <a:t>reporting</a:t>
          </a:r>
          <a:r>
            <a:rPr lang="en-US" sz="1500" i="1" kern="1200"/>
            <a:t>, </a:t>
          </a:r>
          <a:r>
            <a:rPr lang="en-US" sz="1500" i="1" u="sng" kern="1200"/>
            <a:t>analytics</a:t>
          </a:r>
          <a:r>
            <a:rPr lang="en-US" sz="1500" i="1" kern="1200"/>
            <a:t>, </a:t>
          </a:r>
          <a:r>
            <a:rPr lang="en-US" sz="1500" i="1" u="sng" kern="1200"/>
            <a:t>scorecarding</a:t>
          </a:r>
          <a:r>
            <a:rPr lang="en-US" sz="1500" i="1" kern="1200"/>
            <a:t>, and monitoring of events and metrics. </a:t>
          </a:r>
          <a:endParaRPr lang="en-US" sz="1500" kern="1200"/>
        </a:p>
      </dsp:txBody>
      <dsp:txXfrm>
        <a:off x="2051441" y="962075"/>
        <a:ext cx="3246988" cy="1776139"/>
      </dsp:txXfrm>
    </dsp:sp>
    <dsp:sp modelId="{0D59EA24-B24B-4CC0-9233-5EB6A2FCF599}">
      <dsp:nvSpPr>
        <dsp:cNvPr id="0" name=""/>
        <dsp:cNvSpPr/>
      </dsp:nvSpPr>
      <dsp:spPr>
        <a:xfrm>
          <a:off x="5298430" y="962075"/>
          <a:ext cx="1917100" cy="1776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975" tIns="187975" rIns="187975" bIns="187975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Run standard IS&amp;T-created reports (Atlas &gt; MIT Cognos)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Modify standards reports to meet your specific needs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Create your own reports</a:t>
          </a:r>
        </a:p>
      </dsp:txBody>
      <dsp:txXfrm>
        <a:off x="5298430" y="962075"/>
        <a:ext cx="1917100" cy="1776139"/>
      </dsp:txXfrm>
    </dsp:sp>
    <dsp:sp modelId="{5A15BA32-34A3-4AAE-B6CE-72B7E809926F}">
      <dsp:nvSpPr>
        <dsp:cNvPr id="0" name=""/>
        <dsp:cNvSpPr/>
      </dsp:nvSpPr>
      <dsp:spPr>
        <a:xfrm>
          <a:off x="0" y="3182250"/>
          <a:ext cx="7215531" cy="177613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F079C-BF9B-4A9A-A77A-0A457E572F53}">
      <dsp:nvSpPr>
        <dsp:cNvPr id="0" name=""/>
        <dsp:cNvSpPr/>
      </dsp:nvSpPr>
      <dsp:spPr>
        <a:xfrm>
          <a:off x="537282" y="3581881"/>
          <a:ext cx="976876" cy="97687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293E2-F239-4CD2-89C6-207776C1E0B1}">
      <dsp:nvSpPr>
        <dsp:cNvPr id="0" name=""/>
        <dsp:cNvSpPr/>
      </dsp:nvSpPr>
      <dsp:spPr>
        <a:xfrm>
          <a:off x="2051441" y="3182250"/>
          <a:ext cx="3246988" cy="1776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975" tIns="187975" rIns="187975" bIns="187975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1" kern="1200"/>
            <a:t>Tableau</a:t>
          </a:r>
          <a:r>
            <a:rPr lang="en-US" sz="1500" i="1" kern="1200"/>
            <a:t> is a </a:t>
          </a:r>
          <a:r>
            <a:rPr lang="en-US" sz="1500" i="1" u="sng" kern="1200"/>
            <a:t>visual analytics platform </a:t>
          </a:r>
          <a:r>
            <a:rPr lang="en-US" sz="1500" i="1" kern="1200"/>
            <a:t>transforming the way companies use data to solve problems—empowering people and organizations to make the most of their data.</a:t>
          </a:r>
          <a:endParaRPr lang="en-US" sz="1500" kern="1200"/>
        </a:p>
      </dsp:txBody>
      <dsp:txXfrm>
        <a:off x="2051441" y="3182250"/>
        <a:ext cx="3246988" cy="1776139"/>
      </dsp:txXfrm>
    </dsp:sp>
    <dsp:sp modelId="{EC6C2FC9-9C78-471C-8456-CF725A57E4B2}">
      <dsp:nvSpPr>
        <dsp:cNvPr id="0" name=""/>
        <dsp:cNvSpPr/>
      </dsp:nvSpPr>
      <dsp:spPr>
        <a:xfrm>
          <a:off x="5298430" y="3182250"/>
          <a:ext cx="1917100" cy="1776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975" tIns="187975" rIns="187975" bIns="187975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Create Dashboards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Query data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Clean data (Tableau Prep)</a:t>
          </a:r>
        </a:p>
      </dsp:txBody>
      <dsp:txXfrm>
        <a:off x="5298430" y="3182250"/>
        <a:ext cx="1917100" cy="177613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AEA58-D377-4111-8102-194CE95724D1}">
      <dsp:nvSpPr>
        <dsp:cNvPr id="0" name=""/>
        <dsp:cNvSpPr/>
      </dsp:nvSpPr>
      <dsp:spPr>
        <a:xfrm>
          <a:off x="3635" y="1508760"/>
          <a:ext cx="659285" cy="6592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3D379A-1727-4ACB-AAB3-D2BF914D7BDC}">
      <dsp:nvSpPr>
        <dsp:cNvPr id="0" name=""/>
        <dsp:cNvSpPr/>
      </dsp:nvSpPr>
      <dsp:spPr>
        <a:xfrm>
          <a:off x="3635" y="2274206"/>
          <a:ext cx="1883671" cy="282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/>
            <a:t>Who uses it?</a:t>
          </a:r>
        </a:p>
      </dsp:txBody>
      <dsp:txXfrm>
        <a:off x="3635" y="2274206"/>
        <a:ext cx="1883671" cy="282550"/>
      </dsp:txXfrm>
    </dsp:sp>
    <dsp:sp modelId="{83E9EA5B-8C98-4C3C-AD53-340F5150096E}">
      <dsp:nvSpPr>
        <dsp:cNvPr id="0" name=""/>
        <dsp:cNvSpPr/>
      </dsp:nvSpPr>
      <dsp:spPr>
        <a:xfrm>
          <a:off x="3635" y="2606135"/>
          <a:ext cx="1883671" cy="137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Anyone with a Kerberos Account and Warehouse Account</a:t>
          </a:r>
        </a:p>
      </dsp:txBody>
      <dsp:txXfrm>
        <a:off x="3635" y="2606135"/>
        <a:ext cx="1883671" cy="1371504"/>
      </dsp:txXfrm>
    </dsp:sp>
    <dsp:sp modelId="{298B8DAC-26B3-40D6-BC7C-7D0AB851FF1B}">
      <dsp:nvSpPr>
        <dsp:cNvPr id="0" name=""/>
        <dsp:cNvSpPr/>
      </dsp:nvSpPr>
      <dsp:spPr>
        <a:xfrm>
          <a:off x="2216949" y="1508760"/>
          <a:ext cx="659285" cy="6592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01AF47-826B-4ED4-8B76-367A26B5A7FD}">
      <dsp:nvSpPr>
        <dsp:cNvPr id="0" name=""/>
        <dsp:cNvSpPr/>
      </dsp:nvSpPr>
      <dsp:spPr>
        <a:xfrm>
          <a:off x="2216949" y="2274206"/>
          <a:ext cx="1883671" cy="282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/>
            <a:t>Where can I access it?</a:t>
          </a:r>
        </a:p>
      </dsp:txBody>
      <dsp:txXfrm>
        <a:off x="2216949" y="2274206"/>
        <a:ext cx="1883671" cy="282550"/>
      </dsp:txXfrm>
    </dsp:sp>
    <dsp:sp modelId="{5EBCC0C9-512A-400C-885A-7C8A824CCCB1}">
      <dsp:nvSpPr>
        <dsp:cNvPr id="0" name=""/>
        <dsp:cNvSpPr/>
      </dsp:nvSpPr>
      <dsp:spPr>
        <a:xfrm>
          <a:off x="2216949" y="2606135"/>
          <a:ext cx="1883671" cy="137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Production: </a:t>
          </a:r>
          <a:r>
            <a:rPr lang="en-US" sz="1100" kern="1200">
              <a:hlinkClick xmlns:r="http://schemas.openxmlformats.org/officeDocument/2006/relationships" r:id="rId5"/>
            </a:rPr>
            <a:t>reports.mit.edu</a:t>
          </a:r>
          <a:r>
            <a:rPr lang="en-US" sz="1100" kern="1200"/>
            <a:t> 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Test: </a:t>
          </a:r>
          <a:r>
            <a:rPr lang="en-US" sz="1100" kern="1200">
              <a:hlinkClick xmlns:r="http://schemas.openxmlformats.org/officeDocument/2006/relationships" r:id="rId6"/>
            </a:rPr>
            <a:t>reports-test.mit.edu</a:t>
          </a:r>
          <a:r>
            <a:rPr lang="en-US" sz="1100" kern="1200"/>
            <a:t> </a:t>
          </a:r>
        </a:p>
      </dsp:txBody>
      <dsp:txXfrm>
        <a:off x="2216949" y="2606135"/>
        <a:ext cx="1883671" cy="1371504"/>
      </dsp:txXfrm>
    </dsp:sp>
    <dsp:sp modelId="{0A45FD9E-2771-4FB3-B9C4-5B2ED8B7B70F}">
      <dsp:nvSpPr>
        <dsp:cNvPr id="0" name=""/>
        <dsp:cNvSpPr/>
      </dsp:nvSpPr>
      <dsp:spPr>
        <a:xfrm>
          <a:off x="4430264" y="1508760"/>
          <a:ext cx="659285" cy="65928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D2A0B7-EDC6-4304-A917-F5D9A5627F3F}">
      <dsp:nvSpPr>
        <dsp:cNvPr id="0" name=""/>
        <dsp:cNvSpPr/>
      </dsp:nvSpPr>
      <dsp:spPr>
        <a:xfrm>
          <a:off x="4430264" y="2274206"/>
          <a:ext cx="1883671" cy="282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/>
            <a:t>How do I navigate? </a:t>
          </a:r>
        </a:p>
      </dsp:txBody>
      <dsp:txXfrm>
        <a:off x="4430264" y="2274206"/>
        <a:ext cx="1883671" cy="282550"/>
      </dsp:txXfrm>
    </dsp:sp>
    <dsp:sp modelId="{74412EC1-9F57-49F8-8032-E5F93DCFE5E5}">
      <dsp:nvSpPr>
        <dsp:cNvPr id="0" name=""/>
        <dsp:cNvSpPr/>
      </dsp:nvSpPr>
      <dsp:spPr>
        <a:xfrm>
          <a:off x="4430264" y="2606135"/>
          <a:ext cx="1883671" cy="137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hlinkClick xmlns:r="http://schemas.openxmlformats.org/officeDocument/2006/relationships" r:id="rId9"/>
            </a:rPr>
            <a:t>atlas.mit.edu</a:t>
          </a:r>
          <a:r>
            <a:rPr lang="en-US" sz="1100" kern="1200"/>
            <a:t> &gt; Reports</a:t>
          </a:r>
        </a:p>
      </dsp:txBody>
      <dsp:txXfrm>
        <a:off x="4430264" y="2606135"/>
        <a:ext cx="1883671" cy="1371504"/>
      </dsp:txXfrm>
    </dsp:sp>
    <dsp:sp modelId="{925044E3-52AB-44E7-B378-CEA0AA328D5D}">
      <dsp:nvSpPr>
        <dsp:cNvPr id="0" name=""/>
        <dsp:cNvSpPr/>
      </dsp:nvSpPr>
      <dsp:spPr>
        <a:xfrm>
          <a:off x="6643578" y="1508760"/>
          <a:ext cx="659285" cy="659285"/>
        </a:xfrm>
        <a:prstGeom prst="rect">
          <a:avLst/>
        </a:prstGeom>
        <a:blipFill>
          <a:blip xmlns:r="http://schemas.openxmlformats.org/officeDocument/2006/relationships"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7FE6BD-D28B-4AD3-8180-0F82A93A4074}">
      <dsp:nvSpPr>
        <dsp:cNvPr id="0" name=""/>
        <dsp:cNvSpPr/>
      </dsp:nvSpPr>
      <dsp:spPr>
        <a:xfrm>
          <a:off x="6643578" y="2274206"/>
          <a:ext cx="1883671" cy="282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/>
            <a:t>Can I break anything?</a:t>
          </a:r>
        </a:p>
      </dsp:txBody>
      <dsp:txXfrm>
        <a:off x="6643578" y="2274206"/>
        <a:ext cx="1883671" cy="282550"/>
      </dsp:txXfrm>
    </dsp:sp>
    <dsp:sp modelId="{5203B280-4959-4C86-A59D-35CFB2AB5642}">
      <dsp:nvSpPr>
        <dsp:cNvPr id="0" name=""/>
        <dsp:cNvSpPr/>
      </dsp:nvSpPr>
      <dsp:spPr>
        <a:xfrm>
          <a:off x="6643578" y="2606135"/>
          <a:ext cx="1883671" cy="137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No</a:t>
          </a:r>
        </a:p>
      </dsp:txBody>
      <dsp:txXfrm>
        <a:off x="6643578" y="2606135"/>
        <a:ext cx="1883671" cy="1371504"/>
      </dsp:txXfrm>
    </dsp:sp>
    <dsp:sp modelId="{DDEADC49-CF92-48A1-B836-A542FBD7B188}">
      <dsp:nvSpPr>
        <dsp:cNvPr id="0" name=""/>
        <dsp:cNvSpPr/>
      </dsp:nvSpPr>
      <dsp:spPr>
        <a:xfrm>
          <a:off x="8856892" y="1508760"/>
          <a:ext cx="659285" cy="659285"/>
        </a:xfrm>
        <a:prstGeom prst="rect">
          <a:avLst/>
        </a:prstGeom>
        <a:blipFill>
          <a:blip xmlns:r="http://schemas.openxmlformats.org/officeDocument/2006/relationships"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5B174-7FC3-4958-A818-57B8277D6DDA}">
      <dsp:nvSpPr>
        <dsp:cNvPr id="0" name=""/>
        <dsp:cNvSpPr/>
      </dsp:nvSpPr>
      <dsp:spPr>
        <a:xfrm>
          <a:off x="8856892" y="2274206"/>
          <a:ext cx="1883671" cy="282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/>
            <a:t>Ways To Access</a:t>
          </a:r>
        </a:p>
      </dsp:txBody>
      <dsp:txXfrm>
        <a:off x="8856892" y="2274206"/>
        <a:ext cx="1883671" cy="282550"/>
      </dsp:txXfrm>
    </dsp:sp>
    <dsp:sp modelId="{AD76EC3A-A7CC-4479-9B1C-486BF310CAD0}">
      <dsp:nvSpPr>
        <dsp:cNvPr id="0" name=""/>
        <dsp:cNvSpPr/>
      </dsp:nvSpPr>
      <dsp:spPr>
        <a:xfrm>
          <a:off x="8856892" y="2606135"/>
          <a:ext cx="1883671" cy="137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Cognos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Atlas 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Email </a:t>
          </a:r>
        </a:p>
      </dsp:txBody>
      <dsp:txXfrm>
        <a:off x="8856892" y="2606135"/>
        <a:ext cx="1883671" cy="137150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FDAC6-931A-4C1A-8440-B93A14DDC2B7}">
      <dsp:nvSpPr>
        <dsp:cNvPr id="0" name=""/>
        <dsp:cNvSpPr/>
      </dsp:nvSpPr>
      <dsp:spPr>
        <a:xfrm>
          <a:off x="2146" y="1291530"/>
          <a:ext cx="2092449" cy="7755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How most users are going to access Tableau workbooks that Tableau Desktop users have published</a:t>
          </a:r>
        </a:p>
      </dsp:txBody>
      <dsp:txXfrm>
        <a:off x="2146" y="1291530"/>
        <a:ext cx="2092449" cy="775557"/>
      </dsp:txXfrm>
    </dsp:sp>
    <dsp:sp modelId="{4C3924A4-22C9-474D-A9B5-4A4ABF98EB81}">
      <dsp:nvSpPr>
        <dsp:cNvPr id="0" name=""/>
        <dsp:cNvSpPr/>
      </dsp:nvSpPr>
      <dsp:spPr>
        <a:xfrm>
          <a:off x="2146" y="2067087"/>
          <a:ext cx="2092449" cy="23284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Available via browser (all devices) and Tableau Mobile app (phone/tablet)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Embed on other websites (</a:t>
          </a:r>
          <a:r>
            <a:rPr lang="en-US" sz="1200" kern="1200">
              <a:hlinkClick xmlns:r="http://schemas.openxmlformats.org/officeDocument/2006/relationships" r:id="rId1"/>
            </a:rPr>
            <a:t>ir.mit.edu/diversity-dashboard</a:t>
          </a:r>
          <a:r>
            <a:rPr lang="en-US" sz="1200" kern="1200"/>
            <a:t>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Automate with subscriptions, alerts, and custom scripts (</a:t>
          </a:r>
          <a:r>
            <a:rPr lang="en-US" sz="1200" kern="1200">
              <a:hlinkClick xmlns:r="http://schemas.openxmlformats.org/officeDocument/2006/relationships" r:id="rId2"/>
            </a:rPr>
            <a:t>developer.tableau.com</a:t>
          </a:r>
          <a:r>
            <a:rPr lang="en-US" sz="1200" kern="1200"/>
            <a:t>)</a:t>
          </a:r>
        </a:p>
      </dsp:txBody>
      <dsp:txXfrm>
        <a:off x="2146" y="2067087"/>
        <a:ext cx="2092449" cy="2328446"/>
      </dsp:txXfrm>
    </dsp:sp>
    <dsp:sp modelId="{D4516526-CD17-4CEF-96B8-ACC158BC8FC1}">
      <dsp:nvSpPr>
        <dsp:cNvPr id="0" name=""/>
        <dsp:cNvSpPr/>
      </dsp:nvSpPr>
      <dsp:spPr>
        <a:xfrm>
          <a:off x="2387537" y="1291530"/>
          <a:ext cx="2092449" cy="7755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Enables users to interact</a:t>
          </a:r>
        </a:p>
      </dsp:txBody>
      <dsp:txXfrm>
        <a:off x="2387537" y="1291530"/>
        <a:ext cx="2092449" cy="775557"/>
      </dsp:txXfrm>
    </dsp:sp>
    <dsp:sp modelId="{45F0071A-7576-4B5D-B027-70D6B8E19E10}">
      <dsp:nvSpPr>
        <dsp:cNvPr id="0" name=""/>
        <dsp:cNvSpPr/>
      </dsp:nvSpPr>
      <dsp:spPr>
        <a:xfrm>
          <a:off x="2387537" y="2067087"/>
          <a:ext cx="2092449" cy="23284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See, filter, sort, hover for detail, etc., visualizations/dashboards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Share filtered/sorted dashboards using Custom Views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Use web edit to: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build new workbooks with published data sources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make changes to or create new versions of existing reports</a:t>
          </a:r>
        </a:p>
      </dsp:txBody>
      <dsp:txXfrm>
        <a:off x="2387537" y="2067087"/>
        <a:ext cx="2092449" cy="2328446"/>
      </dsp:txXfrm>
    </dsp:sp>
    <dsp:sp modelId="{60E3B1C7-197A-4EE2-915A-9E23A09089C9}">
      <dsp:nvSpPr>
        <dsp:cNvPr id="0" name=""/>
        <dsp:cNvSpPr/>
      </dsp:nvSpPr>
      <dsp:spPr>
        <a:xfrm>
          <a:off x="4772929" y="1291530"/>
          <a:ext cx="2092449" cy="7755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Security</a:t>
          </a:r>
        </a:p>
      </dsp:txBody>
      <dsp:txXfrm>
        <a:off x="4772929" y="1291530"/>
        <a:ext cx="2092449" cy="775557"/>
      </dsp:txXfrm>
    </dsp:sp>
    <dsp:sp modelId="{AF7048DB-08A8-486F-8947-4DBC4D9D6D38}">
      <dsp:nvSpPr>
        <dsp:cNvPr id="0" name=""/>
        <dsp:cNvSpPr/>
      </dsp:nvSpPr>
      <dsp:spPr>
        <a:xfrm>
          <a:off x="4772929" y="2067087"/>
          <a:ext cx="2092449" cy="23284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Access controls based on Moira groups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You can control whether users have access to granular data (e.g., HR data at the individual level) vs aggregated data (non-identifiable aggregate displayed in published report)</a:t>
          </a:r>
        </a:p>
      </dsp:txBody>
      <dsp:txXfrm>
        <a:off x="4772929" y="2067087"/>
        <a:ext cx="2092449" cy="232844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FDAC6-931A-4C1A-8440-B93A14DDC2B7}">
      <dsp:nvSpPr>
        <dsp:cNvPr id="0" name=""/>
        <dsp:cNvSpPr/>
      </dsp:nvSpPr>
      <dsp:spPr>
        <a:xfrm>
          <a:off x="0" y="158993"/>
          <a:ext cx="6867525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Not recommended in most cases</a:t>
          </a:r>
        </a:p>
      </dsp:txBody>
      <dsp:txXfrm>
        <a:off x="0" y="158993"/>
        <a:ext cx="6867525" cy="633600"/>
      </dsp:txXfrm>
    </dsp:sp>
    <dsp:sp modelId="{4C3924A4-22C9-474D-A9B5-4A4ABF98EB81}">
      <dsp:nvSpPr>
        <dsp:cNvPr id="0" name=""/>
        <dsp:cNvSpPr/>
      </dsp:nvSpPr>
      <dsp:spPr>
        <a:xfrm>
          <a:off x="0" y="792594"/>
          <a:ext cx="6867525" cy="32610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Offline access but requires program to be downloaded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Data is packaged with the workbook, so there’s effectively no security: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If a user has a Tableau Desktop license, they can get to the most granular level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And they can share that data with ANYONE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Manual sharing – if you make changes, you have to share the updated version with everyone you sent the original workbook</a:t>
          </a:r>
        </a:p>
      </dsp:txBody>
      <dsp:txXfrm>
        <a:off x="0" y="792594"/>
        <a:ext cx="6867525" cy="326106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FDAC6-931A-4C1A-8440-B93A14DDC2B7}">
      <dsp:nvSpPr>
        <dsp:cNvPr id="0" name=""/>
        <dsp:cNvSpPr/>
      </dsp:nvSpPr>
      <dsp:spPr>
        <a:xfrm>
          <a:off x="33" y="161041"/>
          <a:ext cx="3209092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Online</a:t>
          </a:r>
        </a:p>
      </dsp:txBody>
      <dsp:txXfrm>
        <a:off x="33" y="161041"/>
        <a:ext cx="3209092" cy="604800"/>
      </dsp:txXfrm>
    </dsp:sp>
    <dsp:sp modelId="{4C3924A4-22C9-474D-A9B5-4A4ABF98EB81}">
      <dsp:nvSpPr>
        <dsp:cNvPr id="0" name=""/>
        <dsp:cNvSpPr/>
      </dsp:nvSpPr>
      <dsp:spPr>
        <a:xfrm>
          <a:off x="33" y="765841"/>
          <a:ext cx="3209092" cy="32857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Like Tableau Server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But it’s open to the world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Can limit ability to download workbook or data, if connected to MIT Tableau Desktop license</a:t>
          </a:r>
        </a:p>
      </dsp:txBody>
      <dsp:txXfrm>
        <a:off x="33" y="765841"/>
        <a:ext cx="3209092" cy="3285764"/>
      </dsp:txXfrm>
    </dsp:sp>
    <dsp:sp modelId="{DD96C8E1-A0E0-4D57-8DAA-67DE3764B656}">
      <dsp:nvSpPr>
        <dsp:cNvPr id="0" name=""/>
        <dsp:cNvSpPr/>
      </dsp:nvSpPr>
      <dsp:spPr>
        <a:xfrm>
          <a:off x="3658398" y="161041"/>
          <a:ext cx="3209092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Takeaways</a:t>
          </a:r>
        </a:p>
      </dsp:txBody>
      <dsp:txXfrm>
        <a:off x="3658398" y="161041"/>
        <a:ext cx="3209092" cy="604800"/>
      </dsp:txXfrm>
    </dsp:sp>
    <dsp:sp modelId="{2E28DCBF-76AF-4B8F-8652-257468A7DFA7}">
      <dsp:nvSpPr>
        <dsp:cNvPr id="0" name=""/>
        <dsp:cNvSpPr/>
      </dsp:nvSpPr>
      <dsp:spPr>
        <a:xfrm>
          <a:off x="3658398" y="765841"/>
          <a:ext cx="3209092" cy="32857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Generally, avoid using it for anything MIT-related unless your dashboard uses publicly available data (i.e., almost nothing from the MIT Data Warehouse)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Contains lots of examples to use for inspiration and learning</a:t>
          </a:r>
        </a:p>
      </dsp:txBody>
      <dsp:txXfrm>
        <a:off x="3658398" y="765841"/>
        <a:ext cx="3209092" cy="328576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FA4A79-D1B4-4040-AB34-E90CC9143A33}">
      <dsp:nvSpPr>
        <dsp:cNvPr id="0" name=""/>
        <dsp:cNvSpPr/>
      </dsp:nvSpPr>
      <dsp:spPr>
        <a:xfrm>
          <a:off x="1731122" y="140"/>
          <a:ext cx="1709857" cy="1025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Build charts, tables, and dashboards</a:t>
          </a:r>
        </a:p>
      </dsp:txBody>
      <dsp:txXfrm>
        <a:off x="1731122" y="140"/>
        <a:ext cx="1709857" cy="1025914"/>
      </dsp:txXfrm>
    </dsp:sp>
    <dsp:sp modelId="{5C4B6F34-C26E-4CEF-AB05-A9737A594B3D}">
      <dsp:nvSpPr>
        <dsp:cNvPr id="0" name=""/>
        <dsp:cNvSpPr/>
      </dsp:nvSpPr>
      <dsp:spPr>
        <a:xfrm>
          <a:off x="3611965" y="140"/>
          <a:ext cx="1709857" cy="1025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Add filters, parameters, sets, dynamic tooltips, and other interactivity</a:t>
          </a:r>
        </a:p>
      </dsp:txBody>
      <dsp:txXfrm>
        <a:off x="3611965" y="140"/>
        <a:ext cx="1709857" cy="102591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FA4A79-D1B4-4040-AB34-E90CC9143A33}">
      <dsp:nvSpPr>
        <dsp:cNvPr id="0" name=""/>
        <dsp:cNvSpPr/>
      </dsp:nvSpPr>
      <dsp:spPr>
        <a:xfrm>
          <a:off x="2066" y="21319"/>
          <a:ext cx="1639258" cy="9835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Join or union data</a:t>
          </a:r>
        </a:p>
      </dsp:txBody>
      <dsp:txXfrm>
        <a:off x="2066" y="21319"/>
        <a:ext cx="1639258" cy="983555"/>
      </dsp:txXfrm>
    </dsp:sp>
    <dsp:sp modelId="{B42D3B65-BC0A-4DEC-8293-FD8EAEC661A3}">
      <dsp:nvSpPr>
        <dsp:cNvPr id="0" name=""/>
        <dsp:cNvSpPr/>
      </dsp:nvSpPr>
      <dsp:spPr>
        <a:xfrm>
          <a:off x="1805250" y="21319"/>
          <a:ext cx="1639258" cy="9835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Combine DW data with other sources (Excel/CSV/text files, spatial data, other databases, etc.)</a:t>
          </a:r>
        </a:p>
      </dsp:txBody>
      <dsp:txXfrm>
        <a:off x="1805250" y="21319"/>
        <a:ext cx="1639258" cy="983555"/>
      </dsp:txXfrm>
    </dsp:sp>
    <dsp:sp modelId="{E9337AFC-B456-4FEF-A07E-94D8F915D39F}">
      <dsp:nvSpPr>
        <dsp:cNvPr id="0" name=""/>
        <dsp:cNvSpPr/>
      </dsp:nvSpPr>
      <dsp:spPr>
        <a:xfrm>
          <a:off x="3608435" y="21319"/>
          <a:ext cx="1639258" cy="9835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Create calculations to aggregate, group, and more</a:t>
          </a:r>
        </a:p>
      </dsp:txBody>
      <dsp:txXfrm>
        <a:off x="3608435" y="21319"/>
        <a:ext cx="1639258" cy="983555"/>
      </dsp:txXfrm>
    </dsp:sp>
    <dsp:sp modelId="{C03AEF16-D174-497C-9E40-EF29E59D19EC}">
      <dsp:nvSpPr>
        <dsp:cNvPr id="0" name=""/>
        <dsp:cNvSpPr/>
      </dsp:nvSpPr>
      <dsp:spPr>
        <a:xfrm>
          <a:off x="5411620" y="21319"/>
          <a:ext cx="1639258" cy="9835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Publish data sources to Tableau Server for others to use in building dashboards</a:t>
          </a:r>
        </a:p>
      </dsp:txBody>
      <dsp:txXfrm>
        <a:off x="5411620" y="21319"/>
        <a:ext cx="1639258" cy="98355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FA4A79-D1B4-4040-AB34-E90CC9143A33}">
      <dsp:nvSpPr>
        <dsp:cNvPr id="0" name=""/>
        <dsp:cNvSpPr/>
      </dsp:nvSpPr>
      <dsp:spPr>
        <a:xfrm>
          <a:off x="790701" y="140"/>
          <a:ext cx="1709857" cy="1025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Good for one-time data clean-up project</a:t>
          </a:r>
        </a:p>
      </dsp:txBody>
      <dsp:txXfrm>
        <a:off x="790701" y="140"/>
        <a:ext cx="1709857" cy="1025914"/>
      </dsp:txXfrm>
    </dsp:sp>
    <dsp:sp modelId="{782E753B-306D-4519-941A-29F0C94C455B}">
      <dsp:nvSpPr>
        <dsp:cNvPr id="0" name=""/>
        <dsp:cNvSpPr/>
      </dsp:nvSpPr>
      <dsp:spPr>
        <a:xfrm>
          <a:off x="2671543" y="140"/>
          <a:ext cx="1709857" cy="1025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You will need to re-run the flow to refresh your data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Can’t schedule on Server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Can schedule locally</a:t>
          </a:r>
        </a:p>
      </dsp:txBody>
      <dsp:txXfrm>
        <a:off x="2671543" y="140"/>
        <a:ext cx="1709857" cy="1025914"/>
      </dsp:txXfrm>
    </dsp:sp>
    <dsp:sp modelId="{7C4F8AFB-1D99-4D00-ADAD-EA4E2CA1197F}">
      <dsp:nvSpPr>
        <dsp:cNvPr id="0" name=""/>
        <dsp:cNvSpPr/>
      </dsp:nvSpPr>
      <dsp:spPr>
        <a:xfrm>
          <a:off x="4552386" y="140"/>
          <a:ext cx="1709857" cy="1025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Get the JSON behind the flow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.</a:t>
          </a:r>
          <a:r>
            <a:rPr lang="en-US" sz="1000" kern="1200" err="1"/>
            <a:t>tfl</a:t>
          </a:r>
          <a:r>
            <a:rPr lang="en-US" sz="1000" kern="1200"/>
            <a:t> -&gt; .zip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Extract</a:t>
          </a:r>
        </a:p>
      </dsp:txBody>
      <dsp:txXfrm>
        <a:off x="4552386" y="140"/>
        <a:ext cx="1709857" cy="102591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FBF3B5-CA38-4769-BED3-B781B2BA7AAC}">
      <dsp:nvSpPr>
        <dsp:cNvPr id="0" name=""/>
        <dsp:cNvSpPr/>
      </dsp:nvSpPr>
      <dsp:spPr>
        <a:xfrm>
          <a:off x="3520" y="997693"/>
          <a:ext cx="3432896" cy="5496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@ MIT</a:t>
          </a:r>
        </a:p>
      </dsp:txBody>
      <dsp:txXfrm>
        <a:off x="3520" y="997693"/>
        <a:ext cx="3432896" cy="549644"/>
      </dsp:txXfrm>
    </dsp:sp>
    <dsp:sp modelId="{924FDED1-4085-4946-AB9E-032B2429B1CA}">
      <dsp:nvSpPr>
        <dsp:cNvPr id="0" name=""/>
        <dsp:cNvSpPr/>
      </dsp:nvSpPr>
      <dsp:spPr>
        <a:xfrm>
          <a:off x="3520" y="1547338"/>
          <a:ext cx="3432896" cy="286423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MIT Tableau User Group (MIT TUG)</a:t>
          </a:r>
          <a:br>
            <a:rPr lang="en-US" sz="1500" kern="1200"/>
          </a:br>
          <a:r>
            <a:rPr lang="en-US" sz="1500" kern="1200">
              <a:hlinkClick xmlns:r="http://schemas.openxmlformats.org/officeDocument/2006/relationships" r:id="rId1"/>
            </a:rPr>
            <a:t>tinyurl.com/MITTUGHome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MIT Tableau Slack</a:t>
          </a:r>
          <a:br>
            <a:rPr lang="en-US" sz="1500" kern="1200"/>
          </a:br>
          <a:r>
            <a:rPr lang="en-US" sz="1500" kern="1200">
              <a:hlinkClick xmlns:r="http://schemas.openxmlformats.org/officeDocument/2006/relationships" r:id="rId2"/>
            </a:rPr>
            <a:t>mit-tableau.slack.com</a:t>
          </a:r>
          <a:endParaRPr lang="en-US" sz="1500" kern="1200"/>
        </a:p>
      </dsp:txBody>
      <dsp:txXfrm>
        <a:off x="3520" y="1547338"/>
        <a:ext cx="3432896" cy="2864235"/>
      </dsp:txXfrm>
    </dsp:sp>
    <dsp:sp modelId="{7D594745-8552-4E5A-8224-C55014BB1425}">
      <dsp:nvSpPr>
        <dsp:cNvPr id="0" name=""/>
        <dsp:cNvSpPr/>
      </dsp:nvSpPr>
      <dsp:spPr>
        <a:xfrm>
          <a:off x="3917022" y="997693"/>
          <a:ext cx="3432896" cy="5496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Tableau User Groups </a:t>
          </a:r>
          <a:r>
            <a:rPr lang="en-US" sz="1500" kern="1200">
              <a:hlinkClick xmlns:r="http://schemas.openxmlformats.org/officeDocument/2006/relationships" r:id="rId3"/>
            </a:rPr>
            <a:t>usergroups.tableau.com</a:t>
          </a:r>
          <a:endParaRPr lang="en-US" sz="1500" kern="1200"/>
        </a:p>
      </dsp:txBody>
      <dsp:txXfrm>
        <a:off x="3917022" y="997693"/>
        <a:ext cx="3432896" cy="549644"/>
      </dsp:txXfrm>
    </dsp:sp>
    <dsp:sp modelId="{4A8BE476-56B1-4BC7-9150-7385E976A958}">
      <dsp:nvSpPr>
        <dsp:cNvPr id="0" name=""/>
        <dsp:cNvSpPr/>
      </dsp:nvSpPr>
      <dsp:spPr>
        <a:xfrm>
          <a:off x="3917022" y="1547338"/>
          <a:ext cx="3432896" cy="286423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Massachusetts Higher Education Tableau User Group (MUG)</a:t>
          </a:r>
          <a:br>
            <a:rPr lang="en-US" sz="1500" kern="1200"/>
          </a:br>
          <a:r>
            <a:rPr lang="en-US" sz="1500" kern="1200">
              <a:hlinkClick xmlns:r="http://schemas.openxmlformats.org/officeDocument/2006/relationships" r:id="rId4"/>
            </a:rPr>
            <a:t>tinyurl.com/</a:t>
          </a:r>
          <a:r>
            <a:rPr lang="en-US" sz="1500" kern="1200" err="1">
              <a:hlinkClick xmlns:r="http://schemas.openxmlformats.org/officeDocument/2006/relationships" r:id="rId4"/>
            </a:rPr>
            <a:t>subscribeMUG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Higher Education Tableau User Group (HETUG)</a:t>
          </a:r>
          <a:br>
            <a:rPr lang="en-US" sz="1500" kern="1200"/>
          </a:br>
          <a:r>
            <a:rPr lang="en-US" sz="1500" kern="1200">
              <a:hlinkClick xmlns:r="http://schemas.openxmlformats.org/officeDocument/2006/relationships" r:id="rId5"/>
            </a:rPr>
            <a:t>tinyurl.com/subscribeHETUG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Higher Education Tableau Slack</a:t>
          </a:r>
          <a:br>
            <a:rPr lang="en-US" sz="1500" kern="1200"/>
          </a:br>
          <a:r>
            <a:rPr lang="en-US" sz="1500" kern="1200">
              <a:hlinkClick xmlns:r="http://schemas.openxmlformats.org/officeDocument/2006/relationships" r:id="rId6"/>
            </a:rPr>
            <a:t>higher-ed-tableau.slack.com</a:t>
          </a:r>
          <a:br>
            <a:rPr lang="en-US" sz="1500" kern="1200"/>
          </a:br>
          <a:r>
            <a:rPr lang="en-US" sz="1500" kern="1200"/>
            <a:t>Join with .edu email: </a:t>
          </a:r>
          <a:r>
            <a:rPr lang="en-US" sz="1500" kern="1200">
              <a:hlinkClick xmlns:r="http://schemas.openxmlformats.org/officeDocument/2006/relationships" r:id="rId7"/>
            </a:rPr>
            <a:t>tinyurl.com/JoinHETableauSlack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Boston Tableau User Group</a:t>
          </a:r>
          <a:br>
            <a:rPr lang="en-US" sz="1500" kern="1200"/>
          </a:br>
          <a:r>
            <a:rPr lang="en-US" sz="1500" kern="1200">
              <a:hlinkClick xmlns:r="http://schemas.openxmlformats.org/officeDocument/2006/relationships" r:id="rId8"/>
            </a:rPr>
            <a:t>tinyurl.com/BostonTUG</a:t>
          </a:r>
          <a:endParaRPr lang="en-US" sz="1500" kern="1200"/>
        </a:p>
      </dsp:txBody>
      <dsp:txXfrm>
        <a:off x="3917022" y="1547338"/>
        <a:ext cx="3432896" cy="2864235"/>
      </dsp:txXfrm>
    </dsp:sp>
    <dsp:sp modelId="{2DE96E4C-4E56-4AA2-98D3-298D8C73975C}">
      <dsp:nvSpPr>
        <dsp:cNvPr id="0" name=""/>
        <dsp:cNvSpPr/>
      </dsp:nvSpPr>
      <dsp:spPr>
        <a:xfrm>
          <a:off x="7830524" y="997693"/>
          <a:ext cx="3432896" cy="5496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#DataFam, Tableau Public, Academic Programs, and so much more</a:t>
          </a:r>
        </a:p>
      </dsp:txBody>
      <dsp:txXfrm>
        <a:off x="7830524" y="997693"/>
        <a:ext cx="3432896" cy="549644"/>
      </dsp:txXfrm>
    </dsp:sp>
    <dsp:sp modelId="{759EAEA3-ED64-4FC9-ADD0-72C9AEC0C9F4}">
      <dsp:nvSpPr>
        <dsp:cNvPr id="0" name=""/>
        <dsp:cNvSpPr/>
      </dsp:nvSpPr>
      <dsp:spPr>
        <a:xfrm>
          <a:off x="7830524" y="1547338"/>
          <a:ext cx="3432896" cy="286423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>
              <a:hlinkClick xmlns:r="http://schemas.openxmlformats.org/officeDocument/2006/relationships" r:id="rId9"/>
            </a:rPr>
            <a:t>tableau.com/community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Community Projects to upskill</a:t>
          </a:r>
          <a:br>
            <a:rPr lang="en-US" sz="1500" kern="1200"/>
          </a:br>
          <a:r>
            <a:rPr lang="en-US" sz="1500" kern="1200">
              <a:hlinkClick xmlns:r="http://schemas.openxmlformats.org/officeDocument/2006/relationships" r:id="rId10"/>
            </a:rPr>
            <a:t>tableau.com/community/community-projects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Tableau Academic Programs</a:t>
          </a:r>
          <a:br>
            <a:rPr lang="en-US" sz="1500" kern="1200"/>
          </a:br>
          <a:r>
            <a:rPr lang="en-US" sz="1500" kern="1200">
              <a:hlinkClick xmlns:r="http://schemas.openxmlformats.org/officeDocument/2006/relationships" r:id="rId11"/>
            </a:rPr>
            <a:t>tableau.com/academic</a:t>
          </a:r>
          <a:endParaRPr lang="en-US" sz="1500" kern="120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Students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Faculty/Teachers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Data for Kids</a:t>
          </a:r>
        </a:p>
      </dsp:txBody>
      <dsp:txXfrm>
        <a:off x="7830524" y="1547338"/>
        <a:ext cx="3432896" cy="2864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84875-5698-42F1-AB1F-A588C0B007A0}">
      <dsp:nvSpPr>
        <dsp:cNvPr id="0" name=""/>
        <dsp:cNvSpPr/>
      </dsp:nvSpPr>
      <dsp:spPr>
        <a:xfrm>
          <a:off x="-5834407" y="-892931"/>
          <a:ext cx="6945931" cy="6945931"/>
        </a:xfrm>
        <a:prstGeom prst="blockArc">
          <a:avLst>
            <a:gd name="adj1" fmla="val 18900000"/>
            <a:gd name="adj2" fmla="val 2700000"/>
            <a:gd name="adj3" fmla="val 311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E58A9-DD81-40AA-A694-E566AB442ADA}">
      <dsp:nvSpPr>
        <dsp:cNvPr id="0" name=""/>
        <dsp:cNvSpPr/>
      </dsp:nvSpPr>
      <dsp:spPr>
        <a:xfrm>
          <a:off x="414096" y="271729"/>
          <a:ext cx="3886346" cy="5432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Biographical information (</a:t>
          </a:r>
          <a:r>
            <a:rPr lang="en-US" sz="1800" kern="1200" err="1">
              <a:solidFill>
                <a:schemeClr val="tx1"/>
              </a:solidFill>
            </a:rPr>
            <a:t>E&amp;S</a:t>
          </a:r>
          <a:r>
            <a:rPr lang="en-US" sz="1800" kern="1200">
              <a:solidFill>
                <a:schemeClr val="tx1"/>
              </a:solidFill>
            </a:rPr>
            <a:t>)</a:t>
          </a:r>
        </a:p>
      </dsp:txBody>
      <dsp:txXfrm>
        <a:off x="414096" y="271729"/>
        <a:ext cx="3886346" cy="543251"/>
      </dsp:txXfrm>
    </dsp:sp>
    <dsp:sp modelId="{0EA53A81-89B7-47CB-8E7A-B9286BC708FB}">
      <dsp:nvSpPr>
        <dsp:cNvPr id="0" name=""/>
        <dsp:cNvSpPr/>
      </dsp:nvSpPr>
      <dsp:spPr>
        <a:xfrm>
          <a:off x="74564" y="203822"/>
          <a:ext cx="679064" cy="6790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FE95F66-8552-B24E-A0AF-BA34DD734237}">
      <dsp:nvSpPr>
        <dsp:cNvPr id="0" name=""/>
        <dsp:cNvSpPr/>
      </dsp:nvSpPr>
      <dsp:spPr>
        <a:xfrm>
          <a:off x="860958" y="1086503"/>
          <a:ext cx="3439484" cy="5432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Student Applicant information</a:t>
          </a:r>
        </a:p>
      </dsp:txBody>
      <dsp:txXfrm>
        <a:off x="860958" y="1086503"/>
        <a:ext cx="3439484" cy="543251"/>
      </dsp:txXfrm>
    </dsp:sp>
    <dsp:sp modelId="{78D055CA-A244-054B-BA5C-47DEFBAA5C3E}">
      <dsp:nvSpPr>
        <dsp:cNvPr id="0" name=""/>
        <dsp:cNvSpPr/>
      </dsp:nvSpPr>
      <dsp:spPr>
        <a:xfrm>
          <a:off x="521426" y="1018597"/>
          <a:ext cx="679064" cy="6790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6272D117-1CE9-4541-8B0F-034334EDBDC2}">
      <dsp:nvSpPr>
        <dsp:cNvPr id="0" name=""/>
        <dsp:cNvSpPr/>
      </dsp:nvSpPr>
      <dsp:spPr>
        <a:xfrm>
          <a:off x="1065297" y="1901278"/>
          <a:ext cx="3235146" cy="5432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Payroll (E&amp;S)</a:t>
          </a:r>
        </a:p>
      </dsp:txBody>
      <dsp:txXfrm>
        <a:off x="1065297" y="1901278"/>
        <a:ext cx="3235146" cy="543251"/>
      </dsp:txXfrm>
    </dsp:sp>
    <dsp:sp modelId="{3FDB3D07-7BEB-4396-AF8D-A21B5C786596}">
      <dsp:nvSpPr>
        <dsp:cNvPr id="0" name=""/>
        <dsp:cNvSpPr/>
      </dsp:nvSpPr>
      <dsp:spPr>
        <a:xfrm>
          <a:off x="725764" y="1833372"/>
          <a:ext cx="679064" cy="6790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858AE23-DDB5-45A2-9CD6-CF81713B0461}">
      <dsp:nvSpPr>
        <dsp:cNvPr id="0" name=""/>
        <dsp:cNvSpPr/>
      </dsp:nvSpPr>
      <dsp:spPr>
        <a:xfrm>
          <a:off x="1065297" y="2715537"/>
          <a:ext cx="3235146" cy="5432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Graduate</a:t>
          </a:r>
          <a:r>
            <a:rPr lang="en-US" sz="1800" kern="1200">
              <a:solidFill>
                <a:srgbClr val="FF0000"/>
              </a:solidFill>
            </a:rPr>
            <a:t> </a:t>
          </a:r>
          <a:r>
            <a:rPr lang="en-US" sz="1800" kern="1200">
              <a:solidFill>
                <a:schemeClr val="tx1"/>
              </a:solidFill>
            </a:rPr>
            <a:t>Admissions</a:t>
          </a:r>
        </a:p>
      </dsp:txBody>
      <dsp:txXfrm>
        <a:off x="1065297" y="2715537"/>
        <a:ext cx="3235146" cy="543251"/>
      </dsp:txXfrm>
    </dsp:sp>
    <dsp:sp modelId="{D8B5A9EB-A4DC-4912-88ED-13F98BE0E429}">
      <dsp:nvSpPr>
        <dsp:cNvPr id="0" name=""/>
        <dsp:cNvSpPr/>
      </dsp:nvSpPr>
      <dsp:spPr>
        <a:xfrm>
          <a:off x="725764" y="2647630"/>
          <a:ext cx="679064" cy="6790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11BFF1B-0889-471D-A17A-7008D7808139}">
      <dsp:nvSpPr>
        <dsp:cNvPr id="0" name=""/>
        <dsp:cNvSpPr/>
      </dsp:nvSpPr>
      <dsp:spPr>
        <a:xfrm>
          <a:off x="860958" y="3530312"/>
          <a:ext cx="3439484" cy="5432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Student Enrollment/Courses</a:t>
          </a:r>
        </a:p>
      </dsp:txBody>
      <dsp:txXfrm>
        <a:off x="860958" y="3530312"/>
        <a:ext cx="3439484" cy="543251"/>
      </dsp:txXfrm>
    </dsp:sp>
    <dsp:sp modelId="{EEFBD830-ADE1-C348-9543-84F16A337F76}">
      <dsp:nvSpPr>
        <dsp:cNvPr id="0" name=""/>
        <dsp:cNvSpPr/>
      </dsp:nvSpPr>
      <dsp:spPr>
        <a:xfrm>
          <a:off x="521426" y="3462405"/>
          <a:ext cx="679064" cy="6790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AE3F4D-F3F1-410F-97CF-4B47363253DC}">
      <dsp:nvSpPr>
        <dsp:cNvPr id="0" name=""/>
        <dsp:cNvSpPr/>
      </dsp:nvSpPr>
      <dsp:spPr>
        <a:xfrm>
          <a:off x="414096" y="4345086"/>
          <a:ext cx="3886346" cy="5432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Lots more!</a:t>
          </a:r>
        </a:p>
      </dsp:txBody>
      <dsp:txXfrm>
        <a:off x="414096" y="4345086"/>
        <a:ext cx="3886346" cy="543251"/>
      </dsp:txXfrm>
    </dsp:sp>
    <dsp:sp modelId="{FD3B4407-F3CA-4E45-82CB-30FC7D42CBBE}">
      <dsp:nvSpPr>
        <dsp:cNvPr id="0" name=""/>
        <dsp:cNvSpPr/>
      </dsp:nvSpPr>
      <dsp:spPr>
        <a:xfrm>
          <a:off x="74564" y="4277180"/>
          <a:ext cx="679064" cy="6790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CC016D-0C2B-4004-AED4-874B3AA92144}">
      <dsp:nvSpPr>
        <dsp:cNvPr id="0" name=""/>
        <dsp:cNvSpPr/>
      </dsp:nvSpPr>
      <dsp:spPr>
        <a:xfrm rot="5400000">
          <a:off x="6192810" y="-2506529"/>
          <a:ext cx="1041201" cy="63185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HR, IR, VPF, Advancement (AA/RD), VPR, CSAIL, Chemical Eng, </a:t>
          </a:r>
          <a:r>
            <a:rPr lang="en-US" sz="1600" kern="1200" err="1"/>
            <a:t>EHS</a:t>
          </a:r>
          <a:r>
            <a:rPr lang="en-US" sz="1600" kern="1200"/>
            <a:t>, </a:t>
          </a:r>
          <a:r>
            <a:rPr lang="en-US" sz="1600" kern="1200" err="1"/>
            <a:t>IS&amp;T</a:t>
          </a:r>
          <a:endParaRPr lang="en-US" sz="1600" kern="1200"/>
        </a:p>
      </dsp:txBody>
      <dsp:txXfrm rot="-5400000">
        <a:off x="3554159" y="182949"/>
        <a:ext cx="6267677" cy="939547"/>
      </dsp:txXfrm>
    </dsp:sp>
    <dsp:sp modelId="{4A0FDBCB-B399-4717-A37F-1A6575D5AE37}">
      <dsp:nvSpPr>
        <dsp:cNvPr id="0" name=""/>
        <dsp:cNvSpPr/>
      </dsp:nvSpPr>
      <dsp:spPr>
        <a:xfrm>
          <a:off x="0" y="1971"/>
          <a:ext cx="3554158" cy="13015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err="1"/>
            <a:t>DLCs</a:t>
          </a:r>
          <a:endParaRPr lang="en-US" sz="3700" kern="1200"/>
        </a:p>
      </dsp:txBody>
      <dsp:txXfrm>
        <a:off x="63534" y="65505"/>
        <a:ext cx="3427090" cy="1174433"/>
      </dsp:txXfrm>
    </dsp:sp>
    <dsp:sp modelId="{D86EACFB-1FD7-4716-BFD6-FB2252C75D17}">
      <dsp:nvSpPr>
        <dsp:cNvPr id="0" name=""/>
        <dsp:cNvSpPr/>
      </dsp:nvSpPr>
      <dsp:spPr>
        <a:xfrm rot="5400000">
          <a:off x="6192810" y="-1139952"/>
          <a:ext cx="1041201" cy="63185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All Employees have an account and can see “public” data and their own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Username is the same as your Kerberos account – different password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Affiliates with Kerberos accounts can request an account</a:t>
          </a:r>
        </a:p>
      </dsp:txBody>
      <dsp:txXfrm rot="-5400000">
        <a:off x="3554159" y="1549526"/>
        <a:ext cx="6267677" cy="939547"/>
      </dsp:txXfrm>
    </dsp:sp>
    <dsp:sp modelId="{0A722BFF-A30B-433B-8E7A-AD397743EC6A}">
      <dsp:nvSpPr>
        <dsp:cNvPr id="0" name=""/>
        <dsp:cNvSpPr/>
      </dsp:nvSpPr>
      <dsp:spPr>
        <a:xfrm>
          <a:off x="0" y="1368549"/>
          <a:ext cx="3554158" cy="13015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Individuals</a:t>
          </a:r>
        </a:p>
      </dsp:txBody>
      <dsp:txXfrm>
        <a:off x="63534" y="1432083"/>
        <a:ext cx="3427090" cy="1174433"/>
      </dsp:txXfrm>
    </dsp:sp>
    <dsp:sp modelId="{B48C3C20-9A83-4D0D-8334-2BA5AC3EA74D}">
      <dsp:nvSpPr>
        <dsp:cNvPr id="0" name=""/>
        <dsp:cNvSpPr/>
      </dsp:nvSpPr>
      <dsp:spPr>
        <a:xfrm rot="5400000">
          <a:off x="6192810" y="226624"/>
          <a:ext cx="1041201" cy="63185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For automation of department reports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Should not be used by individuals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Minimizes disruption when employees change positions or leave</a:t>
          </a:r>
        </a:p>
      </dsp:txBody>
      <dsp:txXfrm rot="-5400000">
        <a:off x="3554159" y="2916103"/>
        <a:ext cx="6267677" cy="939547"/>
      </dsp:txXfrm>
    </dsp:sp>
    <dsp:sp modelId="{3FE2E9C2-B44A-4700-BA9A-BA14E78D08C2}">
      <dsp:nvSpPr>
        <dsp:cNvPr id="0" name=""/>
        <dsp:cNvSpPr/>
      </dsp:nvSpPr>
      <dsp:spPr>
        <a:xfrm>
          <a:off x="0" y="2735126"/>
          <a:ext cx="3554158" cy="13015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System Accounts</a:t>
          </a:r>
        </a:p>
      </dsp:txBody>
      <dsp:txXfrm>
        <a:off x="63534" y="2798660"/>
        <a:ext cx="3427090" cy="11744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602F6-5607-49A1-B22F-857543BA1119}">
      <dsp:nvSpPr>
        <dsp:cNvPr id="0" name=""/>
        <dsp:cNvSpPr/>
      </dsp:nvSpPr>
      <dsp:spPr>
        <a:xfrm>
          <a:off x="1426331" y="331543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DD93A8-11A0-4AE1-828D-5F7708C6F9CA}">
      <dsp:nvSpPr>
        <dsp:cNvPr id="0" name=""/>
        <dsp:cNvSpPr/>
      </dsp:nvSpPr>
      <dsp:spPr>
        <a:xfrm>
          <a:off x="238331" y="2745925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Send requests to </a:t>
          </a:r>
          <a:r>
            <a:rPr lang="en-US" sz="2100" kern="1200">
              <a:hlinkClick xmlns:r="http://schemas.openxmlformats.org/officeDocument/2006/relationships" r:id="rId3"/>
            </a:rPr>
            <a:t>warehouse@mit.edu</a:t>
          </a:r>
          <a:endParaRPr lang="en-US" sz="2100" kern="1200"/>
        </a:p>
      </dsp:txBody>
      <dsp:txXfrm>
        <a:off x="238331" y="2745925"/>
        <a:ext cx="4320000" cy="720000"/>
      </dsp:txXfrm>
    </dsp:sp>
    <dsp:sp modelId="{042D8F13-EF75-47A4-979F-BEB99C1FFBB4}">
      <dsp:nvSpPr>
        <dsp:cNvPr id="0" name=""/>
        <dsp:cNvSpPr/>
      </dsp:nvSpPr>
      <dsp:spPr>
        <a:xfrm>
          <a:off x="6502331" y="331543"/>
          <a:ext cx="1944000" cy="194400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7EC94-28F7-43F4-972F-24F86681B558}">
      <dsp:nvSpPr>
        <dsp:cNvPr id="0" name=""/>
        <dsp:cNvSpPr/>
      </dsp:nvSpPr>
      <dsp:spPr>
        <a:xfrm>
          <a:off x="5314331" y="2745925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Access must be approved by (business) data owners, not the </a:t>
          </a:r>
          <a:r>
            <a:rPr lang="en-US" sz="2100" kern="1200" err="1"/>
            <a:t>DW</a:t>
          </a:r>
          <a:r>
            <a:rPr lang="en-US" sz="2100" kern="1200"/>
            <a:t> Team</a:t>
          </a:r>
        </a:p>
      </dsp:txBody>
      <dsp:txXfrm>
        <a:off x="5314331" y="2745925"/>
        <a:ext cx="432000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D89DCF-5B70-4FCC-95DA-831B3CA9B8D1}">
      <dsp:nvSpPr>
        <dsp:cNvPr id="0" name=""/>
        <dsp:cNvSpPr/>
      </dsp:nvSpPr>
      <dsp:spPr>
        <a:xfrm>
          <a:off x="0" y="545"/>
          <a:ext cx="6451943" cy="12762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443F90-6C21-4AEC-B1B5-34314735C911}">
      <dsp:nvSpPr>
        <dsp:cNvPr id="0" name=""/>
        <dsp:cNvSpPr/>
      </dsp:nvSpPr>
      <dsp:spPr>
        <a:xfrm>
          <a:off x="386058" y="287696"/>
          <a:ext cx="701925" cy="7019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61F2A-5604-41C3-9372-6270D53106A9}">
      <dsp:nvSpPr>
        <dsp:cNvPr id="0" name=""/>
        <dsp:cNvSpPr/>
      </dsp:nvSpPr>
      <dsp:spPr>
        <a:xfrm>
          <a:off x="1474042" y="545"/>
          <a:ext cx="4977900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Object Level: People who can “see” an object can see all of the data in it – example, MIT Holidays</a:t>
          </a:r>
        </a:p>
      </dsp:txBody>
      <dsp:txXfrm>
        <a:off x="1474042" y="545"/>
        <a:ext cx="4977900" cy="1276227"/>
      </dsp:txXfrm>
    </dsp:sp>
    <dsp:sp modelId="{0D271BFD-B7E6-4BBF-8197-BF4ACF3F28C5}">
      <dsp:nvSpPr>
        <dsp:cNvPr id="0" name=""/>
        <dsp:cNvSpPr/>
      </dsp:nvSpPr>
      <dsp:spPr>
        <a:xfrm>
          <a:off x="0" y="1595829"/>
          <a:ext cx="6451943" cy="12762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91AF7F-C493-442C-849C-32B563723AF4}">
      <dsp:nvSpPr>
        <dsp:cNvPr id="0" name=""/>
        <dsp:cNvSpPr/>
      </dsp:nvSpPr>
      <dsp:spPr>
        <a:xfrm>
          <a:off x="386058" y="1882980"/>
          <a:ext cx="701925" cy="7019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0E1DAF-0786-4B9C-9C2D-4ECF71852F95}">
      <dsp:nvSpPr>
        <dsp:cNvPr id="0" name=""/>
        <dsp:cNvSpPr/>
      </dsp:nvSpPr>
      <dsp:spPr>
        <a:xfrm>
          <a:off x="1474042" y="1595829"/>
          <a:ext cx="4977900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Row Level: People who can “see” an object can only see certain rows in it – example, HR data can be secured by department, so if you are in “Department A” you will NOT see data in “Department B”</a:t>
          </a:r>
        </a:p>
      </dsp:txBody>
      <dsp:txXfrm>
        <a:off x="1474042" y="1595829"/>
        <a:ext cx="4977900" cy="1276227"/>
      </dsp:txXfrm>
    </dsp:sp>
    <dsp:sp modelId="{EC74C90E-6E00-4806-B87F-27531E51D681}">
      <dsp:nvSpPr>
        <dsp:cNvPr id="0" name=""/>
        <dsp:cNvSpPr/>
      </dsp:nvSpPr>
      <dsp:spPr>
        <a:xfrm>
          <a:off x="0" y="3191114"/>
          <a:ext cx="6451943" cy="12762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2C37C3-1449-4CDE-B06C-1A6F8720E828}">
      <dsp:nvSpPr>
        <dsp:cNvPr id="0" name=""/>
        <dsp:cNvSpPr/>
      </dsp:nvSpPr>
      <dsp:spPr>
        <a:xfrm>
          <a:off x="386058" y="3478265"/>
          <a:ext cx="701925" cy="7019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EC2328-25D4-4C36-9C76-B47EACADA81A}">
      <dsp:nvSpPr>
        <dsp:cNvPr id="0" name=""/>
        <dsp:cNvSpPr/>
      </dsp:nvSpPr>
      <dsp:spPr>
        <a:xfrm>
          <a:off x="1474042" y="3191114"/>
          <a:ext cx="4977900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Column Level: People who can “see” an object can only see only see certain columns in it – others may be “blanked out” – so maybe you have access to HR data, but you cannot see salaries</a:t>
          </a:r>
        </a:p>
      </dsp:txBody>
      <dsp:txXfrm>
        <a:off x="1474042" y="3191114"/>
        <a:ext cx="4977900" cy="12762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8184A7-AB4B-4E28-B40A-93C62E68BEDD}">
      <dsp:nvSpPr>
        <dsp:cNvPr id="0" name=""/>
        <dsp:cNvSpPr/>
      </dsp:nvSpPr>
      <dsp:spPr>
        <a:xfrm>
          <a:off x="1723331" y="98734"/>
          <a:ext cx="2196000" cy="2196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AD3D8-EEE4-4991-88E8-6FBE362751E2}">
      <dsp:nvSpPr>
        <dsp:cNvPr id="0" name=""/>
        <dsp:cNvSpPr/>
      </dsp:nvSpPr>
      <dsp:spPr>
        <a:xfrm>
          <a:off x="2191331" y="566734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AA020C-7B88-459A-9B4B-A16DA8B86940}">
      <dsp:nvSpPr>
        <dsp:cNvPr id="0" name=""/>
        <dsp:cNvSpPr/>
      </dsp:nvSpPr>
      <dsp:spPr>
        <a:xfrm>
          <a:off x="1021331" y="2978735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Data access is specified by data owners during implementation – owners  approve data – not </a:t>
          </a:r>
          <a:r>
            <a:rPr lang="en-US" sz="1600" kern="1200" err="1"/>
            <a:t>IS&amp;T</a:t>
          </a:r>
          <a:endParaRPr lang="en-US" sz="1600" kern="1200"/>
        </a:p>
      </dsp:txBody>
      <dsp:txXfrm>
        <a:off x="1021331" y="2978735"/>
        <a:ext cx="3600000" cy="720000"/>
      </dsp:txXfrm>
    </dsp:sp>
    <dsp:sp modelId="{69B842A4-07E7-4DC6-B5B8-7CC7ACD17E6F}">
      <dsp:nvSpPr>
        <dsp:cNvPr id="0" name=""/>
        <dsp:cNvSpPr/>
      </dsp:nvSpPr>
      <dsp:spPr>
        <a:xfrm>
          <a:off x="5953331" y="98734"/>
          <a:ext cx="2196000" cy="2196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375D8A-A859-4CFB-A823-2F166D6110A3}">
      <dsp:nvSpPr>
        <dsp:cNvPr id="0" name=""/>
        <dsp:cNvSpPr/>
      </dsp:nvSpPr>
      <dsp:spPr>
        <a:xfrm>
          <a:off x="6421331" y="566734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EB45BA-8178-48D1-91BF-470B2DEE3DAD}">
      <dsp:nvSpPr>
        <dsp:cNvPr id="0" name=""/>
        <dsp:cNvSpPr/>
      </dsp:nvSpPr>
      <dsp:spPr>
        <a:xfrm>
          <a:off x="5251331" y="2978735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Once data is extracted from the warehouse, the extractor is responsible for keeping it secure!</a:t>
          </a:r>
        </a:p>
      </dsp:txBody>
      <dsp:txXfrm>
        <a:off x="5251331" y="2978735"/>
        <a:ext cx="360000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EFCEA-30AD-43F3-B137-0B7A21F20230}">
      <dsp:nvSpPr>
        <dsp:cNvPr id="0" name=""/>
        <dsp:cNvSpPr/>
      </dsp:nvSpPr>
      <dsp:spPr>
        <a:xfrm>
          <a:off x="6889" y="1584085"/>
          <a:ext cx="2153618" cy="258434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0" rIns="212730" bIns="33020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Request an account – personal or System</a:t>
          </a:r>
        </a:p>
      </dsp:txBody>
      <dsp:txXfrm>
        <a:off x="6889" y="2617822"/>
        <a:ext cx="2153618" cy="1550605"/>
      </dsp:txXfrm>
    </dsp:sp>
    <dsp:sp modelId="{A921FCEE-A3AB-4B58-8BE9-83F6CCAD9E91}">
      <dsp:nvSpPr>
        <dsp:cNvPr id="0" name=""/>
        <dsp:cNvSpPr/>
      </dsp:nvSpPr>
      <dsp:spPr>
        <a:xfrm>
          <a:off x="6889" y="1584085"/>
          <a:ext cx="2153618" cy="1033736"/>
        </a:xfrm>
        <a:prstGeom prst="rect">
          <a:avLst/>
        </a:prstGeom>
        <a:noFill/>
        <a:ln w="10000" cap="flat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/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165100" rIns="212730" bIns="1651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01</a:t>
          </a:r>
        </a:p>
      </dsp:txBody>
      <dsp:txXfrm>
        <a:off x="6889" y="1584085"/>
        <a:ext cx="2153618" cy="1033736"/>
      </dsp:txXfrm>
    </dsp:sp>
    <dsp:sp modelId="{881335AA-F158-4F88-90FA-DEEF089B5282}">
      <dsp:nvSpPr>
        <dsp:cNvPr id="0" name=""/>
        <dsp:cNvSpPr/>
      </dsp:nvSpPr>
      <dsp:spPr>
        <a:xfrm>
          <a:off x="2332797" y="1584085"/>
          <a:ext cx="2153618" cy="258434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90000">
              <a:schemeClr val="accent3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3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0" rIns="212730" bIns="33020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Log in and see what you have access to</a:t>
          </a:r>
        </a:p>
      </dsp:txBody>
      <dsp:txXfrm>
        <a:off x="2332797" y="2617822"/>
        <a:ext cx="2153618" cy="1550605"/>
      </dsp:txXfrm>
    </dsp:sp>
    <dsp:sp modelId="{15934001-9470-4BDA-B62B-86E4B089C93C}">
      <dsp:nvSpPr>
        <dsp:cNvPr id="0" name=""/>
        <dsp:cNvSpPr/>
      </dsp:nvSpPr>
      <dsp:spPr>
        <a:xfrm>
          <a:off x="2332797" y="1584085"/>
          <a:ext cx="2153618" cy="1033736"/>
        </a:xfrm>
        <a:prstGeom prst="rect">
          <a:avLst/>
        </a:prstGeom>
        <a:noFill/>
        <a:ln w="10000" cap="flat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/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165100" rIns="212730" bIns="1651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02</a:t>
          </a:r>
        </a:p>
      </dsp:txBody>
      <dsp:txXfrm>
        <a:off x="2332797" y="1584085"/>
        <a:ext cx="2153618" cy="1033736"/>
      </dsp:txXfrm>
    </dsp:sp>
    <dsp:sp modelId="{626B3196-3BF4-4E2D-BBEB-7D5BEB80D8FB}">
      <dsp:nvSpPr>
        <dsp:cNvPr id="0" name=""/>
        <dsp:cNvSpPr/>
      </dsp:nvSpPr>
      <dsp:spPr>
        <a:xfrm>
          <a:off x="4658705" y="1584085"/>
          <a:ext cx="2153618" cy="258434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90000">
              <a:schemeClr val="accent4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4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0" rIns="212730" bIns="33020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Talk to other people who are using the Warehouse</a:t>
          </a:r>
          <a:br>
            <a:rPr lang="en-US" sz="1300" kern="1200"/>
          </a:br>
          <a:endParaRPr lang="en-US" sz="1300" kern="1200"/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We’re happy to do 1:1 sessions for you or your team </a:t>
          </a:r>
        </a:p>
      </dsp:txBody>
      <dsp:txXfrm>
        <a:off x="4658705" y="2617822"/>
        <a:ext cx="2153618" cy="1550605"/>
      </dsp:txXfrm>
    </dsp:sp>
    <dsp:sp modelId="{8CCA7D48-8CED-48BA-8EDC-CEE1F76769F5}">
      <dsp:nvSpPr>
        <dsp:cNvPr id="0" name=""/>
        <dsp:cNvSpPr/>
      </dsp:nvSpPr>
      <dsp:spPr>
        <a:xfrm>
          <a:off x="4658705" y="1584085"/>
          <a:ext cx="2153618" cy="1033736"/>
        </a:xfrm>
        <a:prstGeom prst="rect">
          <a:avLst/>
        </a:prstGeom>
        <a:noFill/>
        <a:ln w="10000" cap="flat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/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165100" rIns="212730" bIns="1651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03</a:t>
          </a:r>
        </a:p>
      </dsp:txBody>
      <dsp:txXfrm>
        <a:off x="4658705" y="1584085"/>
        <a:ext cx="2153618" cy="1033736"/>
      </dsp:txXfrm>
    </dsp:sp>
    <dsp:sp modelId="{BF71D421-BACF-401E-A93E-449DC617B8BA}">
      <dsp:nvSpPr>
        <dsp:cNvPr id="0" name=""/>
        <dsp:cNvSpPr/>
      </dsp:nvSpPr>
      <dsp:spPr>
        <a:xfrm>
          <a:off x="6984613" y="1584085"/>
          <a:ext cx="2153618" cy="25843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5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0" rIns="212730" bIns="33020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Check out the standard reports - Cognos </a:t>
          </a:r>
        </a:p>
      </dsp:txBody>
      <dsp:txXfrm>
        <a:off x="6984613" y="2617822"/>
        <a:ext cx="2153618" cy="1550605"/>
      </dsp:txXfrm>
    </dsp:sp>
    <dsp:sp modelId="{955C5D1E-7F32-4DE0-9598-8DBF8CFB2212}">
      <dsp:nvSpPr>
        <dsp:cNvPr id="0" name=""/>
        <dsp:cNvSpPr/>
      </dsp:nvSpPr>
      <dsp:spPr>
        <a:xfrm>
          <a:off x="6984613" y="1584085"/>
          <a:ext cx="2153618" cy="1033736"/>
        </a:xfrm>
        <a:prstGeom prst="rect">
          <a:avLst/>
        </a:prstGeom>
        <a:noFill/>
        <a:ln w="10000" cap="flat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/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165100" rIns="212730" bIns="1651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04</a:t>
          </a:r>
        </a:p>
      </dsp:txBody>
      <dsp:txXfrm>
        <a:off x="6984613" y="1584085"/>
        <a:ext cx="2153618" cy="1033736"/>
      </dsp:txXfrm>
    </dsp:sp>
    <dsp:sp modelId="{EE615302-E373-464A-B30F-FB0E697AE9A3}">
      <dsp:nvSpPr>
        <dsp:cNvPr id="0" name=""/>
        <dsp:cNvSpPr/>
      </dsp:nvSpPr>
      <dsp:spPr>
        <a:xfrm>
          <a:off x="9310521" y="1584085"/>
          <a:ext cx="2153618" cy="258434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90000">
              <a:schemeClr val="accent6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6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0" rIns="212730" bIns="33020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Try creating your own in Cognos or Tableau</a:t>
          </a:r>
        </a:p>
      </dsp:txBody>
      <dsp:txXfrm>
        <a:off x="9310521" y="2617822"/>
        <a:ext cx="2153618" cy="1550605"/>
      </dsp:txXfrm>
    </dsp:sp>
    <dsp:sp modelId="{1F2BF536-C62B-4437-88F4-A72DE67146D8}">
      <dsp:nvSpPr>
        <dsp:cNvPr id="0" name=""/>
        <dsp:cNvSpPr/>
      </dsp:nvSpPr>
      <dsp:spPr>
        <a:xfrm>
          <a:off x="9310521" y="1584085"/>
          <a:ext cx="2153618" cy="1033736"/>
        </a:xfrm>
        <a:prstGeom prst="rect">
          <a:avLst/>
        </a:prstGeom>
        <a:noFill/>
        <a:ln w="10000" cap="flat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/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2730" tIns="165100" rIns="212730" bIns="1651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05</a:t>
          </a:r>
        </a:p>
      </dsp:txBody>
      <dsp:txXfrm>
        <a:off x="9310521" y="1584085"/>
        <a:ext cx="2153618" cy="103373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53979-5FC1-4022-A512-9ACD767BD2E6}">
      <dsp:nvSpPr>
        <dsp:cNvPr id="0" name=""/>
        <dsp:cNvSpPr/>
      </dsp:nvSpPr>
      <dsp:spPr>
        <a:xfrm>
          <a:off x="0" y="217274"/>
          <a:ext cx="6822744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521" tIns="208280" rIns="529521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Looking for specific data but don’t know where it is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Data you’re looking at looks odd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One-on-One session with team member (or Group sessions)</a:t>
          </a:r>
        </a:p>
      </dsp:txBody>
      <dsp:txXfrm>
        <a:off x="0" y="217274"/>
        <a:ext cx="6822744" cy="756000"/>
      </dsp:txXfrm>
    </dsp:sp>
    <dsp:sp modelId="{12411CF3-E0F0-4D5E-98D2-6A1CB890D34E}">
      <dsp:nvSpPr>
        <dsp:cNvPr id="0" name=""/>
        <dsp:cNvSpPr/>
      </dsp:nvSpPr>
      <dsp:spPr>
        <a:xfrm>
          <a:off x="341137" y="69674"/>
          <a:ext cx="477592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518" tIns="0" rIns="180518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bg1"/>
              </a:solidFill>
            </a:rPr>
            <a:t>Help with data in the warehouse – </a:t>
          </a:r>
          <a:r>
            <a:rPr lang="en-US" sz="1000" kern="120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warehouse@mit.edu</a:t>
          </a:r>
          <a:r>
            <a:rPr lang="en-US" sz="1000" kern="1200">
              <a:solidFill>
                <a:schemeClr val="bg1"/>
              </a:solidFill>
            </a:rPr>
            <a:t> </a:t>
          </a:r>
        </a:p>
      </dsp:txBody>
      <dsp:txXfrm>
        <a:off x="355547" y="84084"/>
        <a:ext cx="4747100" cy="266380"/>
      </dsp:txXfrm>
    </dsp:sp>
    <dsp:sp modelId="{8433E5A3-09C3-4252-BEE0-D43E030CAF99}">
      <dsp:nvSpPr>
        <dsp:cNvPr id="0" name=""/>
        <dsp:cNvSpPr/>
      </dsp:nvSpPr>
      <dsp:spPr>
        <a:xfrm>
          <a:off x="0" y="1174874"/>
          <a:ext cx="6822744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521" tIns="208280" rIns="529521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Need access to objects you can’t see</a:t>
          </a:r>
        </a:p>
      </dsp:txBody>
      <dsp:txXfrm>
        <a:off x="0" y="1174874"/>
        <a:ext cx="6822744" cy="425250"/>
      </dsp:txXfrm>
    </dsp:sp>
    <dsp:sp modelId="{20D77E57-B2A9-4097-9D34-8BBC2717BA30}">
      <dsp:nvSpPr>
        <dsp:cNvPr id="0" name=""/>
        <dsp:cNvSpPr/>
      </dsp:nvSpPr>
      <dsp:spPr>
        <a:xfrm>
          <a:off x="341137" y="1027274"/>
          <a:ext cx="477592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518" tIns="0" rIns="180518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bg1"/>
              </a:solidFill>
            </a:rPr>
            <a:t>Access to data – </a:t>
          </a:r>
          <a:r>
            <a:rPr lang="en-US" sz="1000" kern="120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warehouse@mit.edu</a:t>
          </a:r>
          <a:r>
            <a:rPr lang="en-US" sz="1000" kern="1200">
              <a:solidFill>
                <a:schemeClr val="bg1"/>
              </a:solidFill>
            </a:rPr>
            <a:t> </a:t>
          </a:r>
        </a:p>
      </dsp:txBody>
      <dsp:txXfrm>
        <a:off x="355547" y="1041684"/>
        <a:ext cx="4747100" cy="266380"/>
      </dsp:txXfrm>
    </dsp:sp>
    <dsp:sp modelId="{17F26E85-ACF2-47AE-A860-4C78A7BAD890}">
      <dsp:nvSpPr>
        <dsp:cNvPr id="0" name=""/>
        <dsp:cNvSpPr/>
      </dsp:nvSpPr>
      <dsp:spPr>
        <a:xfrm>
          <a:off x="0" y="1801724"/>
          <a:ext cx="6822744" cy="582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521" tIns="208280" rIns="529521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Help with ODBC or similar connections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Help setting up a system account</a:t>
          </a:r>
        </a:p>
      </dsp:txBody>
      <dsp:txXfrm>
        <a:off x="0" y="1801724"/>
        <a:ext cx="6822744" cy="582750"/>
      </dsp:txXfrm>
    </dsp:sp>
    <dsp:sp modelId="{60FDCCF5-DEE2-4106-99FA-7EB769866393}">
      <dsp:nvSpPr>
        <dsp:cNvPr id="0" name=""/>
        <dsp:cNvSpPr/>
      </dsp:nvSpPr>
      <dsp:spPr>
        <a:xfrm>
          <a:off x="341137" y="1654124"/>
          <a:ext cx="477592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518" tIns="0" rIns="180518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bg1"/>
              </a:solidFill>
            </a:rPr>
            <a:t>Help connecting to the warehouse  – </a:t>
          </a:r>
          <a:r>
            <a:rPr lang="en-US" sz="1000" kern="120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warehouse@mit.edu</a:t>
          </a:r>
          <a:r>
            <a:rPr lang="en-US" sz="1000" kern="1200">
              <a:solidFill>
                <a:schemeClr val="bg1"/>
              </a:solidFill>
            </a:rPr>
            <a:t> </a:t>
          </a:r>
        </a:p>
      </dsp:txBody>
      <dsp:txXfrm>
        <a:off x="355547" y="1668534"/>
        <a:ext cx="4747100" cy="266380"/>
      </dsp:txXfrm>
    </dsp:sp>
    <dsp:sp modelId="{29566F3A-A93F-4B98-A330-042B2AE4ECF9}">
      <dsp:nvSpPr>
        <dsp:cNvPr id="0" name=""/>
        <dsp:cNvSpPr/>
      </dsp:nvSpPr>
      <dsp:spPr>
        <a:xfrm>
          <a:off x="0" y="2586075"/>
          <a:ext cx="6822744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521" tIns="208280" rIns="529521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Existing reports or help creating new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One-on-One session with team member (or Group sessions)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User Group sessions will be starting up again this summer</a:t>
          </a:r>
        </a:p>
      </dsp:txBody>
      <dsp:txXfrm>
        <a:off x="0" y="2586075"/>
        <a:ext cx="6822744" cy="756000"/>
      </dsp:txXfrm>
    </dsp:sp>
    <dsp:sp modelId="{C1C160B4-22C1-4F48-90F4-5EA41BCAF57A}">
      <dsp:nvSpPr>
        <dsp:cNvPr id="0" name=""/>
        <dsp:cNvSpPr/>
      </dsp:nvSpPr>
      <dsp:spPr>
        <a:xfrm>
          <a:off x="341137" y="2438475"/>
          <a:ext cx="477592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518" tIns="0" rIns="180518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bg1"/>
              </a:solidFill>
            </a:rPr>
            <a:t>Help with a report (Cognos/Tableau) – </a:t>
          </a:r>
          <a:r>
            <a:rPr lang="en-US" sz="1000" kern="120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reporting-help@mit.edu</a:t>
          </a:r>
          <a:endParaRPr lang="en-US" sz="1000" kern="1200">
            <a:solidFill>
              <a:schemeClr val="bg1"/>
            </a:solidFill>
          </a:endParaRPr>
        </a:p>
      </dsp:txBody>
      <dsp:txXfrm>
        <a:off x="355547" y="2452885"/>
        <a:ext cx="4747100" cy="266380"/>
      </dsp:txXfrm>
    </dsp:sp>
    <dsp:sp modelId="{490B5887-7F72-4CAD-A719-61F90A91EC7A}">
      <dsp:nvSpPr>
        <dsp:cNvPr id="0" name=""/>
        <dsp:cNvSpPr/>
      </dsp:nvSpPr>
      <dsp:spPr>
        <a:xfrm>
          <a:off x="0" y="3543675"/>
          <a:ext cx="6822744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521" tIns="208280" rIns="529521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Email </a:t>
          </a:r>
          <a:r>
            <a:rPr lang="en-US" sz="1000" kern="1200">
              <a:hlinkClick xmlns:r="http://schemas.openxmlformats.org/officeDocument/2006/relationships" r:id="rId1"/>
            </a:rPr>
            <a:t>warehouse@mit.edu</a:t>
          </a:r>
          <a:r>
            <a:rPr lang="en-US" sz="1000" kern="1200"/>
            <a:t> or </a:t>
          </a:r>
          <a:r>
            <a:rPr lang="en-US" sz="1000" kern="1200">
              <a:hlinkClick xmlns:r="http://schemas.openxmlformats.org/officeDocument/2006/relationships" r:id="rId2"/>
            </a:rPr>
            <a:t>reporting-help@mit.edu</a:t>
          </a:r>
          <a:r>
            <a:rPr lang="en-US" sz="1000" kern="1200"/>
            <a:t>; we’ll get you to the right group </a:t>
          </a:r>
        </a:p>
      </dsp:txBody>
      <dsp:txXfrm>
        <a:off x="0" y="3543675"/>
        <a:ext cx="6822744" cy="425250"/>
      </dsp:txXfrm>
    </dsp:sp>
    <dsp:sp modelId="{9719E3A2-D308-4C6C-8D72-7B9141D7F71D}">
      <dsp:nvSpPr>
        <dsp:cNvPr id="0" name=""/>
        <dsp:cNvSpPr/>
      </dsp:nvSpPr>
      <dsp:spPr>
        <a:xfrm>
          <a:off x="341137" y="3396075"/>
          <a:ext cx="477592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518" tIns="0" rIns="180518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Still don’t know where to start?</a:t>
          </a:r>
        </a:p>
      </dsp:txBody>
      <dsp:txXfrm>
        <a:off x="355547" y="3410485"/>
        <a:ext cx="4747100" cy="2663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3A527-3A66-45DC-9FF1-A65A951A4B42}">
      <dsp:nvSpPr>
        <dsp:cNvPr id="0" name=""/>
        <dsp:cNvSpPr/>
      </dsp:nvSpPr>
      <dsp:spPr>
        <a:xfrm>
          <a:off x="242919" y="0"/>
          <a:ext cx="1510523" cy="136858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5000" b="-5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4AB1D-CD5E-41A3-8A9F-F725379F51CD}">
      <dsp:nvSpPr>
        <dsp:cNvPr id="0" name=""/>
        <dsp:cNvSpPr/>
      </dsp:nvSpPr>
      <dsp:spPr>
        <a:xfrm>
          <a:off x="242919" y="1516531"/>
          <a:ext cx="4315781" cy="586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Data Questions:</a:t>
          </a:r>
        </a:p>
      </dsp:txBody>
      <dsp:txXfrm>
        <a:off x="242919" y="1516531"/>
        <a:ext cx="4315781" cy="586536"/>
      </dsp:txXfrm>
    </dsp:sp>
    <dsp:sp modelId="{C327A62C-A3B1-4E61-9D2A-B78304FDDF5F}">
      <dsp:nvSpPr>
        <dsp:cNvPr id="0" name=""/>
        <dsp:cNvSpPr/>
      </dsp:nvSpPr>
      <dsp:spPr>
        <a:xfrm>
          <a:off x="242919" y="2171880"/>
          <a:ext cx="4315781" cy="16255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Where is this field coming from?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How is this calculated? 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This morning _____ field shows 0’s or blanks – why?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What does table or view does not exist mean?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Can you let me know when something fails?</a:t>
          </a:r>
        </a:p>
      </dsp:txBody>
      <dsp:txXfrm>
        <a:off x="242919" y="2171880"/>
        <a:ext cx="4315781" cy="1625589"/>
      </dsp:txXfrm>
    </dsp:sp>
    <dsp:sp modelId="{81614F97-CFCF-422B-A57D-4D9429492446}">
      <dsp:nvSpPr>
        <dsp:cNvPr id="0" name=""/>
        <dsp:cNvSpPr/>
      </dsp:nvSpPr>
      <dsp:spPr>
        <a:xfrm>
          <a:off x="5313962" y="0"/>
          <a:ext cx="1510523" cy="136858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1F64E9-5D12-4FB2-A6A2-62DE13CE3050}">
      <dsp:nvSpPr>
        <dsp:cNvPr id="0" name=""/>
        <dsp:cNvSpPr/>
      </dsp:nvSpPr>
      <dsp:spPr>
        <a:xfrm>
          <a:off x="5313962" y="1516531"/>
          <a:ext cx="4315781" cy="586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Account Questions:</a:t>
          </a:r>
        </a:p>
      </dsp:txBody>
      <dsp:txXfrm>
        <a:off x="5313962" y="1516531"/>
        <a:ext cx="4315781" cy="586536"/>
      </dsp:txXfrm>
    </dsp:sp>
    <dsp:sp modelId="{F0A00EF1-4808-4B87-AADA-AFC41A1735E7}">
      <dsp:nvSpPr>
        <dsp:cNvPr id="0" name=""/>
        <dsp:cNvSpPr/>
      </dsp:nvSpPr>
      <dsp:spPr>
        <a:xfrm>
          <a:off x="5313962" y="2171880"/>
          <a:ext cx="4315781" cy="16255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What do I do if my account is locked? 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We just unlocked it - Why does it keep getting locked?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How do I change my Password?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What can I see when I log in?</a:t>
          </a:r>
        </a:p>
      </dsp:txBody>
      <dsp:txXfrm>
        <a:off x="5313962" y="2171880"/>
        <a:ext cx="4315781" cy="1625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EBA3E-529E-1D42-9FAC-2D601BD5D284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99F94-AA55-8A48-B7F9-8D2223A9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07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038" indent="-168038">
              <a:buFont typeface="Arial" charset="0"/>
              <a:buChar char="•"/>
            </a:pPr>
            <a:r>
              <a:rPr lang="en-US"/>
              <a:t>MIT’s Data Warehouse developed ca. 1995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42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84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93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 HERE BY 1:10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999F94-AA55-8A48-B7F9-8D2223A9D38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2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999F94-AA55-8A48-B7F9-8D2223A9D38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014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999F94-AA55-8A48-B7F9-8D2223A9D38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69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1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Oracle Sources include COEUS/KC, FRC, </a:t>
            </a:r>
            <a:r>
              <a:rPr lang="en-US" err="1"/>
              <a:t>Powerfaids</a:t>
            </a:r>
            <a:r>
              <a:rPr lang="en-US"/>
              <a:t>, Roles, NIMBUS, Advance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Synthesizes data across disparate systems of record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42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27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93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79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24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318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41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0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5386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60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097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50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92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64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6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47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27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01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798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F84-C86F-4C6C-B6DB-29FE27A9839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88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latin typeface="Calibri"/>
                <a:cs typeface="Calibri"/>
              </a:defRPr>
            </a:lvl1pPr>
            <a:lvl2pPr>
              <a:defRPr sz="1800">
                <a:latin typeface="Calibri"/>
                <a:cs typeface="Calibri"/>
              </a:defRPr>
            </a:lvl2pPr>
            <a:lvl3pPr>
              <a:defRPr sz="1800">
                <a:latin typeface="Calibri"/>
                <a:cs typeface="Calibri"/>
              </a:defRPr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0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3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2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519759"/>
            <a:ext cx="4011084" cy="1004848"/>
          </a:xfrm>
        </p:spPr>
        <p:txBody>
          <a:bodyPr anchor="b"/>
          <a:lstStyle>
            <a:lvl1pPr algn="l">
              <a:defRPr sz="2000" b="0" i="0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19760"/>
            <a:ext cx="6815667" cy="4606404"/>
          </a:xfrm>
        </p:spPr>
        <p:txBody>
          <a:bodyPr>
            <a:normAutofit/>
          </a:bodyPr>
          <a:lstStyle>
            <a:lvl1pPr>
              <a:defRPr sz="2000" b="0" i="0">
                <a:latin typeface="Calibri"/>
                <a:cs typeface="Calibri"/>
              </a:defRPr>
            </a:lvl1pPr>
            <a:lvl2pPr>
              <a:defRPr sz="2000" b="0" i="0">
                <a:latin typeface="Calibri"/>
                <a:cs typeface="Calibri"/>
              </a:defRPr>
            </a:lvl2pPr>
            <a:lvl3pPr>
              <a:defRPr sz="2000" b="0" i="0">
                <a:latin typeface="Calibri"/>
                <a:cs typeface="Calibri"/>
              </a:defRPr>
            </a:lvl3pPr>
            <a:lvl4pPr>
              <a:defRPr sz="2000" b="0" i="0">
                <a:latin typeface="Calibri"/>
                <a:cs typeface="Calibri"/>
              </a:defRPr>
            </a:lvl4pPr>
            <a:lvl5pPr>
              <a:defRPr sz="2000" b="0" i="0">
                <a:latin typeface="Calibri"/>
                <a:cs typeface="Calibri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588449"/>
            <a:ext cx="4011084" cy="3537715"/>
          </a:xfrm>
        </p:spPr>
        <p:txBody>
          <a:bodyPr/>
          <a:lstStyle>
            <a:lvl1pPr marL="0" indent="0">
              <a:buNone/>
              <a:defRPr sz="1400" b="0" i="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4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Calibri"/>
                <a:cs typeface="Calibri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9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ArumSans Bold"/>
                <a:ea typeface="+mj-ea"/>
                <a:cs typeface="ArumSans Bold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Third level</a:t>
            </a:r>
          </a:p>
          <a:p>
            <a:pPr marL="342900" marR="0" lvl="3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Fourth level</a:t>
            </a:r>
          </a:p>
          <a:p>
            <a:pPr marL="342900" marR="0" lvl="4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1399"/>
            <a:ext cx="9973263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2862" y="6356351"/>
            <a:ext cx="999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iamond cube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7202" y="0"/>
            <a:ext cx="2489597" cy="195048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1706831" y="975240"/>
            <a:ext cx="9601277" cy="0"/>
          </a:xfrm>
          <a:prstGeom prst="line">
            <a:avLst/>
          </a:prstGeom>
          <a:ln w="9525" cmpd="sng">
            <a:solidFill>
              <a:srgbClr val="BFBF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424620" y="871195"/>
            <a:ext cx="282211" cy="21165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113"/>
            <a:ext cx="1163079" cy="8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5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marL="0" marR="0" indent="0" algn="ctr" defTabSz="4572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rgbClr val="9E3C45"/>
          </a:solidFill>
          <a:latin typeface="Calibri"/>
          <a:ea typeface="+mj-ea"/>
          <a:cs typeface="Calibri"/>
        </a:defRPr>
      </a:lvl1pPr>
    </p:titleStyle>
    <p:bodyStyle>
      <a:lvl1pPr marL="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3200" kern="1200">
          <a:solidFill>
            <a:schemeClr val="tx1"/>
          </a:solidFill>
          <a:latin typeface="Calibri"/>
          <a:ea typeface="+mn-ea"/>
          <a:cs typeface="Calibri"/>
        </a:defRPr>
      </a:lvl1pPr>
      <a:lvl2pPr marL="45720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800" kern="1200">
          <a:solidFill>
            <a:schemeClr val="tx1"/>
          </a:solidFill>
          <a:latin typeface="Calibri"/>
          <a:ea typeface="+mn-ea"/>
          <a:cs typeface="Calibri"/>
        </a:defRPr>
      </a:lvl2pPr>
      <a:lvl3pPr marL="12001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400" kern="1200">
          <a:solidFill>
            <a:schemeClr val="tx1"/>
          </a:solidFill>
          <a:latin typeface="Calibri"/>
          <a:ea typeface="+mn-ea"/>
          <a:cs typeface="Calibri"/>
        </a:defRPr>
      </a:lvl3pPr>
      <a:lvl4pPr marL="16573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Calibri"/>
          <a:ea typeface="+mn-ea"/>
          <a:cs typeface="Calibri"/>
        </a:defRPr>
      </a:lvl4pPr>
      <a:lvl5pPr marL="21145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7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6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48.svg"/><Relationship Id="rId7" Type="http://schemas.openxmlformats.org/officeDocument/2006/relationships/diagramColors" Target="../diagrams/colors8.xm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hyperlink" Target="http://ist.mit.edu/warehouse" TargetMode="External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eports-test.mit.edu/" TargetMode="External"/><Relationship Id="rId2" Type="http://schemas.openxmlformats.org/officeDocument/2006/relationships/hyperlink" Target="http://reports.mit.edu/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warehouse@mit.edu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ist.mit.edu/reporting-user-group" TargetMode="External"/><Relationship Id="rId5" Type="http://schemas.openxmlformats.org/officeDocument/2006/relationships/hyperlink" Target="http://kb.mit.edu/confluence/display/istcontrib/Cognos+Landing+Page" TargetMode="External"/><Relationship Id="rId4" Type="http://schemas.openxmlformats.org/officeDocument/2006/relationships/hyperlink" Target="mailto:reporting-help@mit.edu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hyperlink" Target="https://ist.mit.edu/tablea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1.svg"/><Relationship Id="rId5" Type="http://schemas.openxmlformats.org/officeDocument/2006/relationships/image" Target="../media/image70.png"/><Relationship Id="rId4" Type="http://schemas.openxmlformats.org/officeDocument/2006/relationships/image" Target="../media/image69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diagramLayout" Target="../diagrams/layout12.xml"/><Relationship Id="rId7" Type="http://schemas.openxmlformats.org/officeDocument/2006/relationships/hyperlink" Target="https://tableau.mit.edu/" TargetMode="Externa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hyperlink" Target="https://public.tableau.com/" TargetMode="Externa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.tableau.com/views/TableauinEducation/TableauUseCasesinEducation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slideLayout" Target="../slideLayouts/slideLayout11.xml"/><Relationship Id="rId7" Type="http://schemas.openxmlformats.org/officeDocument/2006/relationships/diagramColors" Target="../diagrams/colors1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Relationship Id="rId9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slideLayout" Target="../slideLayouts/slideLayout11.xml"/><Relationship Id="rId7" Type="http://schemas.openxmlformats.org/officeDocument/2006/relationships/diagramColors" Target="../diagrams/colors1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diagramQuickStyle" Target="../diagrams/quickStyle16.xml"/><Relationship Id="rId5" Type="http://schemas.openxmlformats.org/officeDocument/2006/relationships/diagramLayout" Target="../diagrams/layout16.xml"/><Relationship Id="rId4" Type="http://schemas.openxmlformats.org/officeDocument/2006/relationships/diagramData" Target="../diagrams/data16.xml"/><Relationship Id="rId9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76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reporting-help@mit.edu" TargetMode="External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notesSlide" Target="../notesSlides/notesSlide2.xml"/><Relationship Id="rId7" Type="http://schemas.openxmlformats.org/officeDocument/2006/relationships/diagramData" Target="../diagrams/data2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.xml"/><Relationship Id="rId6" Type="http://schemas.openxmlformats.org/officeDocument/2006/relationships/image" Target="../media/image23.png"/><Relationship Id="rId11" Type="http://schemas.microsoft.com/office/2007/relationships/diagramDrawing" Target="../diagrams/drawing2.xml"/><Relationship Id="rId5" Type="http://schemas.openxmlformats.org/officeDocument/2006/relationships/image" Target="../media/image22.emf"/><Relationship Id="rId10" Type="http://schemas.openxmlformats.org/officeDocument/2006/relationships/diagramColors" Target="../diagrams/colors2.xml"/><Relationship Id="rId4" Type="http://schemas.openxmlformats.org/officeDocument/2006/relationships/oleObject" Target="../embeddings/oleObject1.bin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/>
              <a:t>The Data Warehouse and Reporting Tools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/>
          </a:p>
          <a:p>
            <a:r>
              <a:rPr lang="en-US"/>
              <a:t>IT Partners Conference</a:t>
            </a:r>
          </a:p>
          <a:p>
            <a:r>
              <a:rPr lang="en-US"/>
              <a:t>6/11/2024</a:t>
            </a:r>
          </a:p>
        </p:txBody>
      </p:sp>
    </p:spTree>
    <p:extLst>
      <p:ext uri="{BB962C8B-B14F-4D97-AF65-F5344CB8AC3E}">
        <p14:creationId xmlns:p14="http://schemas.microsoft.com/office/powerpoint/2010/main" val="2412027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pPr lvl="0"/>
            <a:r>
              <a:rPr lang="en-US" b="1"/>
              <a:t>How do I get access to data I can’t see?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7B595DA3-DE1F-075A-6DBE-7C63FC38EC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5913429"/>
              </p:ext>
            </p:extLst>
          </p:nvPr>
        </p:nvGraphicFramePr>
        <p:xfrm>
          <a:off x="1143000" y="2298530"/>
          <a:ext cx="9872663" cy="3797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72873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1356360"/>
          </a:xfrm>
        </p:spPr>
        <p:txBody>
          <a:bodyPr>
            <a:normAutofit/>
          </a:bodyPr>
          <a:lstStyle/>
          <a:p>
            <a:r>
              <a:rPr lang="en-US" b="1"/>
              <a:t>Data Security</a:t>
            </a:r>
          </a:p>
        </p:txBody>
      </p:sp>
      <p:pic>
        <p:nvPicPr>
          <p:cNvPr id="7" name="Graphic 6" descr="Safe">
            <a:extLst>
              <a:ext uri="{FF2B5EF4-FFF2-40B4-BE49-F238E27FC236}">
                <a16:creationId xmlns:a16="http://schemas.microsoft.com/office/drawing/2014/main" id="{702C52B2-D4DE-024A-EB49-4C4929C2F3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2064" y="1131152"/>
            <a:ext cx="4593715" cy="459371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6703" y="2057400"/>
            <a:ext cx="5364444" cy="4038600"/>
          </a:xfrm>
        </p:spPr>
        <p:txBody>
          <a:bodyPr>
            <a:normAutofit/>
          </a:bodyPr>
          <a:lstStyle/>
          <a:p>
            <a:r>
              <a:rPr lang="en-US"/>
              <a:t>Data is an Asset…</a:t>
            </a:r>
          </a:p>
          <a:p>
            <a:r>
              <a:rPr lang="en-US"/>
              <a:t>Data Must be Shared…</a:t>
            </a:r>
          </a:p>
          <a:p>
            <a:r>
              <a:rPr lang="en-US"/>
              <a:t>BUT…</a:t>
            </a:r>
          </a:p>
          <a:p>
            <a:r>
              <a:rPr lang="en-US"/>
              <a:t>Data Must be Secured</a:t>
            </a:r>
          </a:p>
        </p:txBody>
      </p:sp>
    </p:spTree>
    <p:extLst>
      <p:ext uri="{BB962C8B-B14F-4D97-AF65-F5344CB8AC3E}">
        <p14:creationId xmlns:p14="http://schemas.microsoft.com/office/powerpoint/2010/main" val="185016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en-US" sz="4800" b="1"/>
              <a:t>Access Control Levels in the DW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1723046F-CABD-A9D7-42E1-5B65C37915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7291624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8850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b="1"/>
              <a:t>Data Security Responsibilities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E47D26E9-1DB3-89F2-AE19-3223713862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3304855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77549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55776"/>
            <a:ext cx="8229600" cy="705980"/>
          </a:xfrm>
        </p:spPr>
        <p:txBody>
          <a:bodyPr anchor="ctr">
            <a:normAutofit/>
          </a:bodyPr>
          <a:lstStyle/>
          <a:p>
            <a:pPr marL="182880"/>
            <a:r>
              <a:rPr lang="en-US" b="1"/>
              <a:t>Who supports the </a:t>
            </a:r>
            <a:r>
              <a:rPr lang="en-US" b="1" err="1"/>
              <a:t>DW</a:t>
            </a:r>
            <a:r>
              <a:rPr lang="en-US" b="1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6599" y="981430"/>
            <a:ext cx="8212138" cy="522745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000"/>
          </a:p>
          <a:p>
            <a:pPr>
              <a:buNone/>
            </a:pPr>
            <a:endParaRPr lang="en-US" sz="20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5928CB2-BAE6-88D7-DC77-D8AFC43943AA}"/>
              </a:ext>
            </a:extLst>
          </p:cNvPr>
          <p:cNvGrpSpPr/>
          <p:nvPr/>
        </p:nvGrpSpPr>
        <p:grpSpPr>
          <a:xfrm>
            <a:off x="1973263" y="1355108"/>
            <a:ext cx="7255867" cy="4476590"/>
            <a:chOff x="4105648" y="1319161"/>
            <a:chExt cx="4291390" cy="4403471"/>
          </a:xfrm>
        </p:grpSpPr>
        <p:pic>
          <p:nvPicPr>
            <p:cNvPr id="7" name="Picture 6" descr="http://www.hub4tech.com/sites/default/files/QuizLogo/oracle.png?1444976666">
              <a:extLst>
                <a:ext uri="{FF2B5EF4-FFF2-40B4-BE49-F238E27FC236}">
                  <a16:creationId xmlns:a16="http://schemas.microsoft.com/office/drawing/2014/main" id="{34DA2E3D-E741-7E67-7E83-6CDD0BA264A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440" y="1346146"/>
              <a:ext cx="716689" cy="1337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7022A1A-E458-9037-5308-E3FA31342564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3415" y="4240381"/>
              <a:ext cx="678798" cy="119681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CFE606B-712B-8603-4DDA-2F91E26C178B}"/>
                </a:ext>
              </a:extLst>
            </p:cNvPr>
            <p:cNvSpPr txBox="1"/>
            <p:nvPr/>
          </p:nvSpPr>
          <p:spPr bwMode="auto">
            <a:xfrm>
              <a:off x="4180417" y="4444798"/>
              <a:ext cx="594074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SAP MIT</a:t>
              </a:r>
            </a:p>
          </p:txBody>
        </p:sp>
        <p:pic>
          <p:nvPicPr>
            <p:cNvPr id="10" name="Picture 159" descr="a">
              <a:extLst>
                <a:ext uri="{FF2B5EF4-FFF2-40B4-BE49-F238E27FC236}">
                  <a16:creationId xmlns:a16="http://schemas.microsoft.com/office/drawing/2014/main" id="{9478CD6C-F85B-B870-A267-E77A4E33A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AEAEA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122" y="1959493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59" descr="a">
              <a:extLst>
                <a:ext uri="{FF2B5EF4-FFF2-40B4-BE49-F238E27FC236}">
                  <a16:creationId xmlns:a16="http://schemas.microsoft.com/office/drawing/2014/main" id="{08878890-4DD9-B73A-BF28-46DD88F5D7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5B97B1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805" y="3848919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3A8BD1-3066-9FD1-D88D-5B1D7F0A9587}"/>
                </a:ext>
              </a:extLst>
            </p:cNvPr>
            <p:cNvSpPr txBox="1"/>
            <p:nvPr/>
          </p:nvSpPr>
          <p:spPr bwMode="auto">
            <a:xfrm>
              <a:off x="5589748" y="2612756"/>
              <a:ext cx="812678" cy="80021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Warehouse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Loads 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and Presentation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4BA54A3-6764-ED35-C7D0-6400E97A0C2D}"/>
                </a:ext>
              </a:extLst>
            </p:cNvPr>
            <p:cNvSpPr txBox="1"/>
            <p:nvPr/>
          </p:nvSpPr>
          <p:spPr bwMode="auto">
            <a:xfrm>
              <a:off x="5545143" y="5449447"/>
              <a:ext cx="982804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Warehouse 2.0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44EFE5E-AA0B-0480-DAA6-6405E0973F6A}"/>
                </a:ext>
              </a:extLst>
            </p:cNvPr>
            <p:cNvSpPr txBox="1"/>
            <p:nvPr/>
          </p:nvSpPr>
          <p:spPr bwMode="auto">
            <a:xfrm>
              <a:off x="4198192" y="2051098"/>
              <a:ext cx="533477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MITSIS</a:t>
              </a:r>
            </a:p>
          </p:txBody>
        </p:sp>
        <p:pic>
          <p:nvPicPr>
            <p:cNvPr id="15" name="Picture 5" descr="\\psf\Host\Users\eric\Graphic Tank\Screens and Documents v1_Execel.png">
              <a:extLst>
                <a:ext uri="{FF2B5EF4-FFF2-40B4-BE49-F238E27FC236}">
                  <a16:creationId xmlns:a16="http://schemas.microsoft.com/office/drawing/2014/main" id="{A3FEEDDD-6D5F-C570-4C21-D4BB1B15D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5826" y="4808247"/>
              <a:ext cx="263257" cy="606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BAF108-7B61-36BA-903E-CDB7A27C4E31}"/>
                </a:ext>
              </a:extLst>
            </p:cNvPr>
            <p:cNvSpPr txBox="1"/>
            <p:nvPr/>
          </p:nvSpPr>
          <p:spPr bwMode="auto">
            <a:xfrm>
              <a:off x="4167893" y="5390244"/>
              <a:ext cx="594074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Flat File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DE9C683-E1F3-776C-4491-721F04A5C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190" y="2412690"/>
              <a:ext cx="1124848" cy="74277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F2592A8-BF21-5725-2E97-E45C45C4B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26407" y="2019738"/>
              <a:ext cx="788465" cy="42662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10DD2A1-21F0-371F-6F59-1C0B6E30D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08860" y="3882447"/>
              <a:ext cx="686158" cy="839911"/>
            </a:xfrm>
            <a:prstGeom prst="rect">
              <a:avLst/>
            </a:prstGeom>
          </p:spPr>
        </p:pic>
        <p:pic>
          <p:nvPicPr>
            <p:cNvPr id="21" name="Picture 159" descr="a">
              <a:extLst>
                <a:ext uri="{FF2B5EF4-FFF2-40B4-BE49-F238E27FC236}">
                  <a16:creationId xmlns:a16="http://schemas.microsoft.com/office/drawing/2014/main" id="{35206707-6F9E-F583-229E-57366C8395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AEAEA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122" y="2932861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EFDC2F4-F6E7-F076-991C-07A46A31313F}"/>
                </a:ext>
              </a:extLst>
            </p:cNvPr>
            <p:cNvSpPr txBox="1"/>
            <p:nvPr/>
          </p:nvSpPr>
          <p:spPr bwMode="auto">
            <a:xfrm>
              <a:off x="4105648" y="3488269"/>
              <a:ext cx="752341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Oracle Sources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1B924C0-6C54-5C3B-6C61-E5A1B7E630BF}"/>
                </a:ext>
              </a:extLst>
            </p:cNvPr>
            <p:cNvCxnSpPr>
              <a:cxnSpLocks/>
            </p:cNvCxnSpPr>
            <p:nvPr/>
          </p:nvCxnSpPr>
          <p:spPr>
            <a:xfrm>
              <a:off x="6479572" y="1976973"/>
              <a:ext cx="946835" cy="31469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9BC117B-57A6-672A-A98C-7A8B22A68F37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>
              <a:off x="6442474" y="2220018"/>
              <a:ext cx="829716" cy="56406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7F11D14-F577-EC1A-6083-EFE52AEFB018}"/>
                </a:ext>
              </a:extLst>
            </p:cNvPr>
            <p:cNvCxnSpPr/>
            <p:nvPr/>
          </p:nvCxnSpPr>
          <p:spPr>
            <a:xfrm>
              <a:off x="6439479" y="2354801"/>
              <a:ext cx="892012" cy="153405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102B95B-66FE-0978-F2D0-19FF2EF38A77}"/>
                </a:ext>
              </a:extLst>
            </p:cNvPr>
            <p:cNvSpPr txBox="1"/>
            <p:nvPr/>
          </p:nvSpPr>
          <p:spPr bwMode="auto">
            <a:xfrm>
              <a:off x="4914815" y="1388463"/>
              <a:ext cx="812678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ETLs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3DE67DF-E170-5F23-DE10-C3889BAF8800}"/>
                </a:ext>
              </a:extLst>
            </p:cNvPr>
            <p:cNvSpPr txBox="1"/>
            <p:nvPr/>
          </p:nvSpPr>
          <p:spPr bwMode="auto">
            <a:xfrm>
              <a:off x="6354255" y="1319161"/>
              <a:ext cx="812678" cy="500137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Views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Package Layer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48A42E3-56B1-2B09-7BD5-7C804C1D3DEA}"/>
                </a:ext>
              </a:extLst>
            </p:cNvPr>
            <p:cNvSpPr txBox="1"/>
            <p:nvPr/>
          </p:nvSpPr>
          <p:spPr bwMode="auto">
            <a:xfrm>
              <a:off x="7364271" y="4722358"/>
              <a:ext cx="982804" cy="100027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Open Interface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Any DB connection 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Feeds via System Accounts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35CD670-C98E-386A-EC26-6D67330584C3}"/>
                </a:ext>
              </a:extLst>
            </p:cNvPr>
            <p:cNvSpPr/>
            <p:nvPr/>
          </p:nvSpPr>
          <p:spPr bwMode="gray">
            <a:xfrm>
              <a:off x="4665401" y="5088285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DD2A2F9-59C8-EE7A-FAB4-28A23BE2B4A2}"/>
                </a:ext>
              </a:extLst>
            </p:cNvPr>
            <p:cNvSpPr/>
            <p:nvPr/>
          </p:nvSpPr>
          <p:spPr bwMode="gray">
            <a:xfrm>
              <a:off x="4665401" y="3193803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0A95BC9-115B-6212-BB5D-7A6C05AB928B}"/>
                </a:ext>
              </a:extLst>
            </p:cNvPr>
            <p:cNvSpPr/>
            <p:nvPr/>
          </p:nvSpPr>
          <p:spPr bwMode="gray">
            <a:xfrm>
              <a:off x="4665401" y="2240608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CE4171A-03CD-DD38-7792-F1D2D695E765}"/>
                </a:ext>
              </a:extLst>
            </p:cNvPr>
            <p:cNvSpPr/>
            <p:nvPr/>
          </p:nvSpPr>
          <p:spPr bwMode="gray">
            <a:xfrm>
              <a:off x="6413736" y="2306113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0D24F2F-6997-3A62-0436-A7C6815532C9}"/>
                </a:ext>
              </a:extLst>
            </p:cNvPr>
            <p:cNvSpPr/>
            <p:nvPr/>
          </p:nvSpPr>
          <p:spPr bwMode="gray">
            <a:xfrm>
              <a:off x="6413736" y="2123275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4B65331-7EE6-4A74-A4D0-90B915467C1D}"/>
                </a:ext>
              </a:extLst>
            </p:cNvPr>
            <p:cNvSpPr/>
            <p:nvPr/>
          </p:nvSpPr>
          <p:spPr bwMode="gray">
            <a:xfrm>
              <a:off x="6413736" y="1909999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8204622-0AF5-8009-BFBA-A062ADE7C8AB}"/>
                </a:ext>
              </a:extLst>
            </p:cNvPr>
            <p:cNvCxnSpPr/>
            <p:nvPr/>
          </p:nvCxnSpPr>
          <p:spPr>
            <a:xfrm flipV="1">
              <a:off x="4707834" y="4836650"/>
              <a:ext cx="869920" cy="329736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headEnd type="none" w="sm" len="med"/>
              <a:tailEnd type="triangle" w="med" len="med"/>
            </a:ln>
            <a:effectLst/>
          </p:spPr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18ECD7A-A7A0-84AC-69DD-6668A1A9A8E2}"/>
                </a:ext>
              </a:extLst>
            </p:cNvPr>
            <p:cNvCxnSpPr/>
            <p:nvPr/>
          </p:nvCxnSpPr>
          <p:spPr>
            <a:xfrm>
              <a:off x="4713472" y="4177916"/>
              <a:ext cx="878734" cy="59722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1D7D914-3D67-418C-8F60-D1C3466A399D}"/>
                </a:ext>
              </a:extLst>
            </p:cNvPr>
            <p:cNvSpPr/>
            <p:nvPr/>
          </p:nvSpPr>
          <p:spPr bwMode="gray">
            <a:xfrm>
              <a:off x="4665401" y="4097358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88898F4-A452-6A51-1D84-2E739561929A}"/>
                </a:ext>
              </a:extLst>
            </p:cNvPr>
            <p:cNvCxnSpPr/>
            <p:nvPr/>
          </p:nvCxnSpPr>
          <p:spPr>
            <a:xfrm>
              <a:off x="4685583" y="3240644"/>
              <a:ext cx="901006" cy="1291024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405B9B6-AE41-9BDF-D619-EE0C1CE48D69}"/>
                </a:ext>
              </a:extLst>
            </p:cNvPr>
            <p:cNvCxnSpPr>
              <a:cxnSpLocks/>
            </p:cNvCxnSpPr>
            <p:nvPr/>
          </p:nvCxnSpPr>
          <p:spPr>
            <a:xfrm>
              <a:off x="4704664" y="2328703"/>
              <a:ext cx="948751" cy="2006270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6FDF7D2-9545-BDF8-37C9-7E45903E099C}"/>
                </a:ext>
              </a:extLst>
            </p:cNvPr>
            <p:cNvSpPr txBox="1"/>
            <p:nvPr/>
          </p:nvSpPr>
          <p:spPr bwMode="auto">
            <a:xfrm>
              <a:off x="4660013" y="3717599"/>
              <a:ext cx="282028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SDA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EFD3D3D2-6553-9926-E39F-9D2693DEDBDF}"/>
              </a:ext>
            </a:extLst>
          </p:cNvPr>
          <p:cNvSpPr txBox="1"/>
          <p:nvPr/>
        </p:nvSpPr>
        <p:spPr>
          <a:xfrm>
            <a:off x="1868058" y="1166212"/>
            <a:ext cx="173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Source System Developers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1D5EA32-5643-1565-EC5B-764E7E632BD4}"/>
              </a:ext>
            </a:extLst>
          </p:cNvPr>
          <p:cNvSpPr txBox="1"/>
          <p:nvPr/>
        </p:nvSpPr>
        <p:spPr>
          <a:xfrm>
            <a:off x="4458630" y="1124077"/>
            <a:ext cx="1735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Warehouse Team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E48D623-1702-7BC4-4DB0-11E9DD2F0731}"/>
              </a:ext>
            </a:extLst>
          </p:cNvPr>
          <p:cNvSpPr txBox="1"/>
          <p:nvPr/>
        </p:nvSpPr>
        <p:spPr>
          <a:xfrm>
            <a:off x="7635586" y="1175231"/>
            <a:ext cx="1735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Reporting Team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3C8675-4E99-9164-42A9-8AE378A6EEF3}"/>
              </a:ext>
            </a:extLst>
          </p:cNvPr>
          <p:cNvSpPr txBox="1"/>
          <p:nvPr/>
        </p:nvSpPr>
        <p:spPr>
          <a:xfrm>
            <a:off x="7635586" y="3508123"/>
            <a:ext cx="290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Users, DBAs, Warehouse Team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FFA1A08-AF62-FFA5-84A9-4804EBB20AC9}"/>
              </a:ext>
            </a:extLst>
          </p:cNvPr>
          <p:cNvCxnSpPr>
            <a:cxnSpLocks/>
            <a:stCxn id="8" idx="0"/>
            <a:endCxn id="12" idx="2"/>
          </p:cNvCxnSpPr>
          <p:nvPr/>
        </p:nvCxnSpPr>
        <p:spPr>
          <a:xfrm flipV="1">
            <a:off x="5164077" y="3483690"/>
            <a:ext cx="5534" cy="841144"/>
          </a:xfrm>
          <a:prstGeom prst="straightConnector1">
            <a:avLst/>
          </a:prstGeom>
          <a:noFill/>
          <a:ln w="50800" cap="flat" cmpd="sng" algn="ctr">
            <a:solidFill>
              <a:srgbClr val="00529B"/>
            </a:solidFill>
            <a:prstDash val="solid"/>
            <a:tailEnd type="triangle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8D910DB-5586-E469-3092-9FA42D10E93B}"/>
              </a:ext>
            </a:extLst>
          </p:cNvPr>
          <p:cNvSpPr txBox="1"/>
          <p:nvPr/>
        </p:nvSpPr>
        <p:spPr>
          <a:xfrm>
            <a:off x="4458629" y="5945381"/>
            <a:ext cx="173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App Support &amp; Data Owners</a:t>
            </a:r>
          </a:p>
        </p:txBody>
      </p:sp>
    </p:spTree>
    <p:extLst>
      <p:ext uri="{BB962C8B-B14F-4D97-AF65-F5344CB8AC3E}">
        <p14:creationId xmlns:p14="http://schemas.microsoft.com/office/powerpoint/2010/main" val="2545725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5C6488D-14F3-4F92-8EB4-543290D95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b="1"/>
              <a:t>How do I get started?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F6B393F-77EA-5846-1995-36CA650AB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221384"/>
              </p:ext>
            </p:extLst>
          </p:nvPr>
        </p:nvGraphicFramePr>
        <p:xfrm>
          <a:off x="369277" y="861646"/>
          <a:ext cx="11471030" cy="5752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9745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471" y="609600"/>
            <a:ext cx="10409677" cy="1356360"/>
          </a:xfrm>
        </p:spPr>
        <p:txBody>
          <a:bodyPr>
            <a:normAutofit/>
          </a:bodyPr>
          <a:lstStyle/>
          <a:p>
            <a:r>
              <a:rPr lang="en-US" b="1"/>
              <a:t>How do I get help? </a:t>
            </a:r>
          </a:p>
        </p:txBody>
      </p:sp>
      <p:pic>
        <p:nvPicPr>
          <p:cNvPr id="8" name="Graphic 7" descr="Envelope">
            <a:extLst>
              <a:ext uri="{FF2B5EF4-FFF2-40B4-BE49-F238E27FC236}">
                <a16:creationId xmlns:a16="http://schemas.microsoft.com/office/drawing/2014/main" id="{468E5294-693E-29E0-3180-B1DDD7FEF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2065" y="1860302"/>
            <a:ext cx="3135414" cy="3135414"/>
          </a:xfrm>
          <a:prstGeom prst="rect">
            <a:avLst/>
          </a:prstGeom>
        </p:spPr>
      </p:pic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4D495199-DED3-1103-525C-C1BF201C89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8810004"/>
              </p:ext>
            </p:extLst>
          </p:nvPr>
        </p:nvGraphicFramePr>
        <p:xfrm>
          <a:off x="4648404" y="2057400"/>
          <a:ext cx="6822744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44193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b="1"/>
              <a:t>FAQs </a:t>
            </a:r>
            <a:r>
              <a:rPr lang="en-US" b="1">
                <a:hlinkClick r:id="rId3"/>
              </a:rPr>
              <a:t>ist.mit.edu/warehouse</a:t>
            </a:r>
            <a:r>
              <a:rPr lang="en-US" b="1"/>
              <a:t> 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C6C434C3-8D44-D5F6-D58C-8F17A2BC3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8223412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67181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en-US" sz="4800" b="1" err="1"/>
              <a:t>IS&amp;T</a:t>
            </a:r>
            <a:r>
              <a:rPr lang="en-US" sz="4800" b="1"/>
              <a:t> Enterprise Reporting Tools</a:t>
            </a:r>
          </a:p>
        </p:txBody>
      </p:sp>
      <p:graphicFrame>
        <p:nvGraphicFramePr>
          <p:cNvPr id="34" name="Content Placeholder 11">
            <a:extLst>
              <a:ext uri="{FF2B5EF4-FFF2-40B4-BE49-F238E27FC236}">
                <a16:creationId xmlns:a16="http://schemas.microsoft.com/office/drawing/2014/main" id="{CE4F2EF4-A7A4-86B8-47E6-309E3DBA95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895018"/>
              </p:ext>
            </p:extLst>
          </p:nvPr>
        </p:nvGraphicFramePr>
        <p:xfrm>
          <a:off x="4314825" y="428626"/>
          <a:ext cx="7215531" cy="5920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16279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322FE-E77C-AF6E-0D54-CB58DC671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Cognos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8976F70E-2606-3A95-FA9D-ADAB8EF98D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509064"/>
              </p:ext>
            </p:extLst>
          </p:nvPr>
        </p:nvGraphicFramePr>
        <p:xfrm>
          <a:off x="723900" y="1264334"/>
          <a:ext cx="10744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771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pPr marL="182880"/>
            <a:r>
              <a:rPr lang="en-US" b="1"/>
              <a:t>Agenda</a:t>
            </a: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84301499-2AC1-16B3-6EA5-23BCBC5D40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874484"/>
              </p:ext>
            </p:extLst>
          </p:nvPr>
        </p:nvGraphicFramePr>
        <p:xfrm>
          <a:off x="1143000" y="2298530"/>
          <a:ext cx="9872663" cy="3797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9356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A71A942-F179-4B2F-8BF4-C29853139521}"/>
              </a:ext>
            </a:extLst>
          </p:cNvPr>
          <p:cNvSpPr/>
          <p:nvPr/>
        </p:nvSpPr>
        <p:spPr>
          <a:xfrm>
            <a:off x="3548292" y="1878284"/>
            <a:ext cx="6662508" cy="4654946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AB0D73A-B869-4B92-9B77-7ED7750A99BD}"/>
              </a:ext>
            </a:extLst>
          </p:cNvPr>
          <p:cNvSpPr/>
          <p:nvPr/>
        </p:nvSpPr>
        <p:spPr>
          <a:xfrm>
            <a:off x="3548292" y="5382309"/>
            <a:ext cx="6662508" cy="608633"/>
          </a:xfrm>
          <a:custGeom>
            <a:avLst/>
            <a:gdLst>
              <a:gd name="connsiteX0" fmla="*/ 0 w 6662508"/>
              <a:gd name="connsiteY0" fmla="*/ 0 h 1150098"/>
              <a:gd name="connsiteX1" fmla="*/ 6662508 w 6662508"/>
              <a:gd name="connsiteY1" fmla="*/ 0 h 1150098"/>
              <a:gd name="connsiteX2" fmla="*/ 6662508 w 6662508"/>
              <a:gd name="connsiteY2" fmla="*/ 1150098 h 1150098"/>
              <a:gd name="connsiteX3" fmla="*/ 0 w 6662508"/>
              <a:gd name="connsiteY3" fmla="*/ 1150098 h 1150098"/>
              <a:gd name="connsiteX4" fmla="*/ 0 w 6662508"/>
              <a:gd name="connsiteY4" fmla="*/ 0 h 115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2508" h="1150098">
                <a:moveTo>
                  <a:pt x="0" y="0"/>
                </a:moveTo>
                <a:lnTo>
                  <a:pt x="6662508" y="0"/>
                </a:lnTo>
                <a:lnTo>
                  <a:pt x="6662508" y="1150098"/>
                </a:lnTo>
                <a:lnTo>
                  <a:pt x="0" y="11500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4" rIns="156464" bIns="155448" numCol="1" spcCol="1270" anchor="t" anchorCtr="0">
            <a:noAutofit/>
          </a:bodyPr>
          <a:lstStyle/>
          <a:p>
            <a:pPr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/>
              <a:t>Combine, Shape, and Clean Data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A762CD6-BBA4-44F2-8062-B69D5A5553A7}"/>
              </a:ext>
            </a:extLst>
          </p:cNvPr>
          <p:cNvSpPr/>
          <p:nvPr/>
        </p:nvSpPr>
        <p:spPr>
          <a:xfrm>
            <a:off x="3548292" y="5980360"/>
            <a:ext cx="6662508" cy="529045"/>
          </a:xfrm>
          <a:custGeom>
            <a:avLst/>
            <a:gdLst>
              <a:gd name="connsiteX0" fmla="*/ 0 w 3331254"/>
              <a:gd name="connsiteY0" fmla="*/ 0 h 529045"/>
              <a:gd name="connsiteX1" fmla="*/ 3331254 w 3331254"/>
              <a:gd name="connsiteY1" fmla="*/ 0 h 529045"/>
              <a:gd name="connsiteX2" fmla="*/ 3331254 w 3331254"/>
              <a:gd name="connsiteY2" fmla="*/ 529045 h 529045"/>
              <a:gd name="connsiteX3" fmla="*/ 0 w 3331254"/>
              <a:gd name="connsiteY3" fmla="*/ 529045 h 529045"/>
              <a:gd name="connsiteX4" fmla="*/ 0 w 3331254"/>
              <a:gd name="connsiteY4" fmla="*/ 0 h 52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9045">
                <a:moveTo>
                  <a:pt x="0" y="0"/>
                </a:moveTo>
                <a:lnTo>
                  <a:pt x="3331254" y="0"/>
                </a:lnTo>
                <a:lnTo>
                  <a:pt x="3331254" y="529045"/>
                </a:lnTo>
                <a:lnTo>
                  <a:pt x="0" y="5290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Data Warehouse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8DAA99D-1BFE-473D-BF24-573D39AA848E}"/>
              </a:ext>
            </a:extLst>
          </p:cNvPr>
          <p:cNvSpPr/>
          <p:nvPr/>
        </p:nvSpPr>
        <p:spPr>
          <a:xfrm>
            <a:off x="3548292" y="3630708"/>
            <a:ext cx="6662508" cy="620867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4" rIns="156464" bIns="155448" numCol="1" spcCol="1270" anchor="t" anchorCtr="0">
            <a:noAutofit/>
          </a:bodyPr>
          <a:lstStyle/>
          <a:p>
            <a:pPr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/>
              <a:t>Foundation Layer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4D33F64-2353-48F5-AFEE-615621FFDAAA}"/>
              </a:ext>
            </a:extLst>
          </p:cNvPr>
          <p:cNvSpPr/>
          <p:nvPr/>
        </p:nvSpPr>
        <p:spPr>
          <a:xfrm>
            <a:off x="3548292" y="4251574"/>
            <a:ext cx="6662508" cy="528886"/>
          </a:xfrm>
          <a:custGeom>
            <a:avLst/>
            <a:gdLst>
              <a:gd name="connsiteX0" fmla="*/ 0 w 3331254"/>
              <a:gd name="connsiteY0" fmla="*/ 0 h 528886"/>
              <a:gd name="connsiteX1" fmla="*/ 3331254 w 3331254"/>
              <a:gd name="connsiteY1" fmla="*/ 0 h 528886"/>
              <a:gd name="connsiteX2" fmla="*/ 3331254 w 3331254"/>
              <a:gd name="connsiteY2" fmla="*/ 528886 h 528886"/>
              <a:gd name="connsiteX3" fmla="*/ 0 w 3331254"/>
              <a:gd name="connsiteY3" fmla="*/ 528886 h 528886"/>
              <a:gd name="connsiteX4" fmla="*/ 0 w 3331254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8886">
                <a:moveTo>
                  <a:pt x="0" y="0"/>
                </a:moveTo>
                <a:lnTo>
                  <a:pt x="3331254" y="0"/>
                </a:lnTo>
                <a:lnTo>
                  <a:pt x="3331254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Framework Manager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9D9CA89-1143-4C7F-9C0B-CF31632C1668}"/>
              </a:ext>
            </a:extLst>
          </p:cNvPr>
          <p:cNvSpPr/>
          <p:nvPr/>
        </p:nvSpPr>
        <p:spPr>
          <a:xfrm>
            <a:off x="3551545" y="1879105"/>
            <a:ext cx="6656001" cy="620868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5" rIns="156464" bIns="155448" numCol="1" spcCol="1270" anchor="t" anchorCtr="0">
            <a:noAutofit/>
          </a:bodyPr>
          <a:lstStyle/>
          <a:p>
            <a:pPr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/>
              <a:t>Share and Consume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E023FC0-8D1B-4E2A-8768-42B36A23859C}"/>
              </a:ext>
            </a:extLst>
          </p:cNvPr>
          <p:cNvSpPr/>
          <p:nvPr/>
        </p:nvSpPr>
        <p:spPr>
          <a:xfrm>
            <a:off x="3551544" y="2499973"/>
            <a:ext cx="3321826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Report Studio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34F0532-FF1C-4827-9C9C-AD7DA514702F}"/>
              </a:ext>
            </a:extLst>
          </p:cNvPr>
          <p:cNvSpPr/>
          <p:nvPr/>
        </p:nvSpPr>
        <p:spPr>
          <a:xfrm>
            <a:off x="6876626" y="2499973"/>
            <a:ext cx="3330921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Query Studio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F947889C-CADB-407C-E106-05B52910F6E0}"/>
              </a:ext>
            </a:extLst>
          </p:cNvPr>
          <p:cNvSpPr txBox="1">
            <a:spLocks/>
          </p:cNvSpPr>
          <p:nvPr/>
        </p:nvSpPr>
        <p:spPr>
          <a:xfrm>
            <a:off x="3548292" y="975586"/>
            <a:ext cx="6814908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 algn="l"/>
            <a:r>
              <a:rPr lang="en-US" sz="1600"/>
              <a:t>Production: </a:t>
            </a:r>
            <a:r>
              <a:rPr lang="en-US" sz="1600">
                <a:hlinkClick r:id="rId2"/>
              </a:rPr>
              <a:t>reports.mit.edu</a:t>
            </a:r>
            <a:endParaRPr lang="en-US" sz="1600"/>
          </a:p>
          <a:p>
            <a:pPr algn="l"/>
            <a:r>
              <a:rPr lang="en-US" sz="1600"/>
              <a:t>Test: </a:t>
            </a:r>
            <a:r>
              <a:rPr lang="en-US" sz="1600">
                <a:hlinkClick r:id="rId3"/>
              </a:rPr>
              <a:t>reports-test.mit.edu</a:t>
            </a:r>
            <a:endParaRPr lang="en-US" sz="2400" b="1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86D1EE-7A16-4060-AF99-133A02E06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Cognos</a:t>
            </a:r>
          </a:p>
        </p:txBody>
      </p:sp>
      <p:sp>
        <p:nvSpPr>
          <p:cNvPr id="47" name="Arrow: Up 46">
            <a:extLst>
              <a:ext uri="{FF2B5EF4-FFF2-40B4-BE49-F238E27FC236}">
                <a16:creationId xmlns:a16="http://schemas.microsoft.com/office/drawing/2014/main" id="{649885E9-A2B8-4BFC-B3A6-317B7AB88A41}"/>
              </a:ext>
            </a:extLst>
          </p:cNvPr>
          <p:cNvSpPr/>
          <p:nvPr/>
        </p:nvSpPr>
        <p:spPr>
          <a:xfrm>
            <a:off x="6576122" y="4780461"/>
            <a:ext cx="603929" cy="59805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Up 47">
            <a:extLst>
              <a:ext uri="{FF2B5EF4-FFF2-40B4-BE49-F238E27FC236}">
                <a16:creationId xmlns:a16="http://schemas.microsoft.com/office/drawing/2014/main" id="{4824910E-9B09-4A11-841B-E0813EED7BF2}"/>
              </a:ext>
            </a:extLst>
          </p:cNvPr>
          <p:cNvSpPr/>
          <p:nvPr/>
        </p:nvSpPr>
        <p:spPr>
          <a:xfrm>
            <a:off x="6567257" y="3032657"/>
            <a:ext cx="603929" cy="59805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Rodney Smith photographs | Gilman Contemporary Sun Valley, ID">
            <a:extLst>
              <a:ext uri="{FF2B5EF4-FFF2-40B4-BE49-F238E27FC236}">
                <a16:creationId xmlns:a16="http://schemas.microsoft.com/office/drawing/2014/main" id="{48A65033-360D-051A-F4CE-96A9D7E72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629" y="5350461"/>
            <a:ext cx="1679728" cy="125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odney Smith Photography - 36 For Sale at 1stDibs | rodney smith prints, rodney  smith photography prints, rodney smith photographs">
            <a:extLst>
              <a:ext uri="{FF2B5EF4-FFF2-40B4-BE49-F238E27FC236}">
                <a16:creationId xmlns:a16="http://schemas.microsoft.com/office/drawing/2014/main" id="{86ADE970-138B-5207-924E-5566041D3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3" y="3464029"/>
            <a:ext cx="1415140" cy="141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odney Smith | Widewalls">
            <a:extLst>
              <a:ext uri="{FF2B5EF4-FFF2-40B4-BE49-F238E27FC236}">
                <a16:creationId xmlns:a16="http://schemas.microsoft.com/office/drawing/2014/main" id="{F5A72BFD-DF97-E5E5-45C3-410EE402E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630" y="1914238"/>
            <a:ext cx="1685135" cy="105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068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D3985-91B0-4E0F-9C69-5445543F9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/>
          <a:lstStyle/>
          <a:p>
            <a:r>
              <a:rPr lang="en-US" b="1"/>
              <a:t>Cognos Resources/Community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94CE0-25F1-4834-8EF6-9D78A2F0C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4038600"/>
          </a:xfrm>
        </p:spPr>
        <p:txBody>
          <a:bodyPr>
            <a:normAutofit/>
          </a:bodyPr>
          <a:lstStyle/>
          <a:p>
            <a:r>
              <a:rPr lang="en-US"/>
              <a:t>IS&amp;T </a:t>
            </a:r>
          </a:p>
          <a:p>
            <a:pPr lvl="1"/>
            <a:r>
              <a:rPr lang="en-US"/>
              <a:t>Site help – </a:t>
            </a:r>
            <a:r>
              <a:rPr lang="en-US">
                <a:hlinkClick r:id="rId3"/>
              </a:rPr>
              <a:t>warehouse@mit.edu</a:t>
            </a:r>
            <a:endParaRPr lang="en-US"/>
          </a:p>
          <a:p>
            <a:pPr lvl="1"/>
            <a:r>
              <a:rPr lang="en-US"/>
              <a:t>Reporting help – </a:t>
            </a:r>
            <a:r>
              <a:rPr lang="en-US">
                <a:hlinkClick r:id="rId4"/>
              </a:rPr>
              <a:t>reporting-help@mit.edu</a:t>
            </a:r>
            <a:endParaRPr lang="en-US"/>
          </a:p>
          <a:p>
            <a:pPr lvl="1"/>
            <a:r>
              <a:rPr lang="en-US"/>
              <a:t>KB – </a:t>
            </a:r>
            <a:r>
              <a:rPr lang="en-US">
                <a:hlinkClick r:id="rId5"/>
              </a:rPr>
              <a:t>kb.mit.edu/confluence/display/</a:t>
            </a:r>
            <a:r>
              <a:rPr lang="en-US" err="1">
                <a:hlinkClick r:id="rId5"/>
              </a:rPr>
              <a:t>istcontrib</a:t>
            </a:r>
            <a:r>
              <a:rPr lang="en-US">
                <a:hlinkClick r:id="rId5"/>
              </a:rPr>
              <a:t>/</a:t>
            </a:r>
            <a:r>
              <a:rPr lang="en-US" err="1">
                <a:hlinkClick r:id="rId5"/>
              </a:rPr>
              <a:t>Cognos+Landing+Page</a:t>
            </a:r>
            <a:endParaRPr lang="en-US"/>
          </a:p>
          <a:p>
            <a:r>
              <a:rPr lang="en-US"/>
              <a:t>MIT Reporting User Group</a:t>
            </a:r>
          </a:p>
          <a:p>
            <a:pPr lvl="1"/>
            <a:r>
              <a:rPr lang="en-US"/>
              <a:t>Wednesdays, 1:30-3pm</a:t>
            </a:r>
          </a:p>
          <a:p>
            <a:pPr lvl="1"/>
            <a:r>
              <a:rPr lang="en-US"/>
              <a:t>Sometimes virtual, sometimes in-person</a:t>
            </a:r>
          </a:p>
          <a:p>
            <a:pPr lvl="1"/>
            <a:r>
              <a:rPr lang="en-US"/>
              <a:t>Schedule: </a:t>
            </a:r>
            <a:r>
              <a:rPr lang="en-US">
                <a:hlinkClick r:id="rId6"/>
              </a:rPr>
              <a:t>ist.mit.edu/reporting-user-group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0181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A71A942-F179-4B2F-8BF4-C29853139521}"/>
              </a:ext>
            </a:extLst>
          </p:cNvPr>
          <p:cNvSpPr/>
          <p:nvPr/>
        </p:nvSpPr>
        <p:spPr>
          <a:xfrm>
            <a:off x="3548292" y="1878284"/>
            <a:ext cx="6662508" cy="4654946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AB0D73A-B869-4B92-9B77-7ED7750A99BD}"/>
              </a:ext>
            </a:extLst>
          </p:cNvPr>
          <p:cNvSpPr/>
          <p:nvPr/>
        </p:nvSpPr>
        <p:spPr>
          <a:xfrm>
            <a:off x="3548292" y="5382309"/>
            <a:ext cx="6662508" cy="608633"/>
          </a:xfrm>
          <a:custGeom>
            <a:avLst/>
            <a:gdLst>
              <a:gd name="connsiteX0" fmla="*/ 0 w 6662508"/>
              <a:gd name="connsiteY0" fmla="*/ 0 h 1150098"/>
              <a:gd name="connsiteX1" fmla="*/ 6662508 w 6662508"/>
              <a:gd name="connsiteY1" fmla="*/ 0 h 1150098"/>
              <a:gd name="connsiteX2" fmla="*/ 6662508 w 6662508"/>
              <a:gd name="connsiteY2" fmla="*/ 1150098 h 1150098"/>
              <a:gd name="connsiteX3" fmla="*/ 0 w 6662508"/>
              <a:gd name="connsiteY3" fmla="*/ 1150098 h 1150098"/>
              <a:gd name="connsiteX4" fmla="*/ 0 w 6662508"/>
              <a:gd name="connsiteY4" fmla="*/ 0 h 115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2508" h="1150098">
                <a:moveTo>
                  <a:pt x="0" y="0"/>
                </a:moveTo>
                <a:lnTo>
                  <a:pt x="6662508" y="0"/>
                </a:lnTo>
                <a:lnTo>
                  <a:pt x="6662508" y="1150098"/>
                </a:lnTo>
                <a:lnTo>
                  <a:pt x="0" y="11500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4" rIns="156464" bIns="155448" numCol="1" spcCol="1270" anchor="t" anchorCtr="0">
            <a:noAutofit/>
          </a:bodyPr>
          <a:lstStyle/>
          <a:p>
            <a:pPr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/>
              <a:t>Combine, Shape, and Clean Data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46B3DB-37FF-4DB6-8339-79196D24944C}"/>
              </a:ext>
            </a:extLst>
          </p:cNvPr>
          <p:cNvSpPr/>
          <p:nvPr/>
        </p:nvSpPr>
        <p:spPr>
          <a:xfrm>
            <a:off x="3548292" y="5980360"/>
            <a:ext cx="3331254" cy="529045"/>
          </a:xfrm>
          <a:custGeom>
            <a:avLst/>
            <a:gdLst>
              <a:gd name="connsiteX0" fmla="*/ 0 w 3331254"/>
              <a:gd name="connsiteY0" fmla="*/ 0 h 529045"/>
              <a:gd name="connsiteX1" fmla="*/ 3331254 w 3331254"/>
              <a:gd name="connsiteY1" fmla="*/ 0 h 529045"/>
              <a:gd name="connsiteX2" fmla="*/ 3331254 w 3331254"/>
              <a:gd name="connsiteY2" fmla="*/ 529045 h 529045"/>
              <a:gd name="connsiteX3" fmla="*/ 0 w 3331254"/>
              <a:gd name="connsiteY3" fmla="*/ 529045 h 529045"/>
              <a:gd name="connsiteX4" fmla="*/ 0 w 3331254"/>
              <a:gd name="connsiteY4" fmla="*/ 0 h 52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9045">
                <a:moveTo>
                  <a:pt x="0" y="0"/>
                </a:moveTo>
                <a:lnTo>
                  <a:pt x="3331254" y="0"/>
                </a:lnTo>
                <a:lnTo>
                  <a:pt x="3331254" y="529045"/>
                </a:lnTo>
                <a:lnTo>
                  <a:pt x="0" y="5290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Tableau Prep Builder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A762CD6-BBA4-44F2-8062-B69D5A5553A7}"/>
              </a:ext>
            </a:extLst>
          </p:cNvPr>
          <p:cNvSpPr/>
          <p:nvPr/>
        </p:nvSpPr>
        <p:spPr>
          <a:xfrm>
            <a:off x="6879546" y="5980360"/>
            <a:ext cx="3331254" cy="529045"/>
          </a:xfrm>
          <a:custGeom>
            <a:avLst/>
            <a:gdLst>
              <a:gd name="connsiteX0" fmla="*/ 0 w 3331254"/>
              <a:gd name="connsiteY0" fmla="*/ 0 h 529045"/>
              <a:gd name="connsiteX1" fmla="*/ 3331254 w 3331254"/>
              <a:gd name="connsiteY1" fmla="*/ 0 h 529045"/>
              <a:gd name="connsiteX2" fmla="*/ 3331254 w 3331254"/>
              <a:gd name="connsiteY2" fmla="*/ 529045 h 529045"/>
              <a:gd name="connsiteX3" fmla="*/ 0 w 3331254"/>
              <a:gd name="connsiteY3" fmla="*/ 529045 h 529045"/>
              <a:gd name="connsiteX4" fmla="*/ 0 w 3331254"/>
              <a:gd name="connsiteY4" fmla="*/ 0 h 52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9045">
                <a:moveTo>
                  <a:pt x="0" y="0"/>
                </a:moveTo>
                <a:lnTo>
                  <a:pt x="3331254" y="0"/>
                </a:lnTo>
                <a:lnTo>
                  <a:pt x="3331254" y="529045"/>
                </a:lnTo>
                <a:lnTo>
                  <a:pt x="0" y="5290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Tableau Desktop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8DAA99D-1BFE-473D-BF24-573D39AA848E}"/>
              </a:ext>
            </a:extLst>
          </p:cNvPr>
          <p:cNvSpPr/>
          <p:nvPr/>
        </p:nvSpPr>
        <p:spPr>
          <a:xfrm>
            <a:off x="3548292" y="3630708"/>
            <a:ext cx="6662508" cy="620867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4" rIns="156464" bIns="155448" numCol="1" spcCol="1270" anchor="t" anchorCtr="0">
            <a:noAutofit/>
          </a:bodyPr>
          <a:lstStyle/>
          <a:p>
            <a:pPr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/>
              <a:t>Explore, Analyze, and Build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702F2A1-180E-44CB-AB04-77240F0AD3E4}"/>
              </a:ext>
            </a:extLst>
          </p:cNvPr>
          <p:cNvSpPr/>
          <p:nvPr/>
        </p:nvSpPr>
        <p:spPr>
          <a:xfrm>
            <a:off x="3548292" y="4251574"/>
            <a:ext cx="3331254" cy="528886"/>
          </a:xfrm>
          <a:custGeom>
            <a:avLst/>
            <a:gdLst>
              <a:gd name="connsiteX0" fmla="*/ 0 w 3331254"/>
              <a:gd name="connsiteY0" fmla="*/ 0 h 528886"/>
              <a:gd name="connsiteX1" fmla="*/ 3331254 w 3331254"/>
              <a:gd name="connsiteY1" fmla="*/ 0 h 528886"/>
              <a:gd name="connsiteX2" fmla="*/ 3331254 w 3331254"/>
              <a:gd name="connsiteY2" fmla="*/ 528886 h 528886"/>
              <a:gd name="connsiteX3" fmla="*/ 0 w 3331254"/>
              <a:gd name="connsiteY3" fmla="*/ 528886 h 528886"/>
              <a:gd name="connsiteX4" fmla="*/ 0 w 3331254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8886">
                <a:moveTo>
                  <a:pt x="0" y="0"/>
                </a:moveTo>
                <a:lnTo>
                  <a:pt x="3331254" y="0"/>
                </a:lnTo>
                <a:lnTo>
                  <a:pt x="3331254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Tableau Desktop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4D33F64-2353-48F5-AFEE-615621FFDAAA}"/>
              </a:ext>
            </a:extLst>
          </p:cNvPr>
          <p:cNvSpPr/>
          <p:nvPr/>
        </p:nvSpPr>
        <p:spPr>
          <a:xfrm>
            <a:off x="6879546" y="4251574"/>
            <a:ext cx="3331254" cy="528886"/>
          </a:xfrm>
          <a:custGeom>
            <a:avLst/>
            <a:gdLst>
              <a:gd name="connsiteX0" fmla="*/ 0 w 3331254"/>
              <a:gd name="connsiteY0" fmla="*/ 0 h 528886"/>
              <a:gd name="connsiteX1" fmla="*/ 3331254 w 3331254"/>
              <a:gd name="connsiteY1" fmla="*/ 0 h 528886"/>
              <a:gd name="connsiteX2" fmla="*/ 3331254 w 3331254"/>
              <a:gd name="connsiteY2" fmla="*/ 528886 h 528886"/>
              <a:gd name="connsiteX3" fmla="*/ 0 w 3331254"/>
              <a:gd name="connsiteY3" fmla="*/ 528886 h 528886"/>
              <a:gd name="connsiteX4" fmla="*/ 0 w 3331254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8886">
                <a:moveTo>
                  <a:pt x="0" y="0"/>
                </a:moveTo>
                <a:lnTo>
                  <a:pt x="3331254" y="0"/>
                </a:lnTo>
                <a:lnTo>
                  <a:pt x="3331254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Tableau Server (web editing)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9D9CA89-1143-4C7F-9C0B-CF31632C1668}"/>
              </a:ext>
            </a:extLst>
          </p:cNvPr>
          <p:cNvSpPr/>
          <p:nvPr/>
        </p:nvSpPr>
        <p:spPr>
          <a:xfrm>
            <a:off x="3551545" y="1879105"/>
            <a:ext cx="6656001" cy="620868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5" rIns="156464" bIns="155448" numCol="1" spcCol="1270" anchor="t" anchorCtr="0">
            <a:noAutofit/>
          </a:bodyPr>
          <a:lstStyle/>
          <a:p>
            <a:pPr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/>
              <a:t>Share and Consume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66A0C50-B8BB-410A-8819-99FDCF337B62}"/>
              </a:ext>
            </a:extLst>
          </p:cNvPr>
          <p:cNvSpPr/>
          <p:nvPr/>
        </p:nvSpPr>
        <p:spPr>
          <a:xfrm>
            <a:off x="3551546" y="2499973"/>
            <a:ext cx="2218667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Tableau Server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E023FC0-8D1B-4E2A-8768-42B36A23859C}"/>
              </a:ext>
            </a:extLst>
          </p:cNvPr>
          <p:cNvSpPr/>
          <p:nvPr/>
        </p:nvSpPr>
        <p:spPr>
          <a:xfrm>
            <a:off x="5770213" y="2499973"/>
            <a:ext cx="2218667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Tableau Reader*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34F0532-FF1C-4827-9C9C-AD7DA514702F}"/>
              </a:ext>
            </a:extLst>
          </p:cNvPr>
          <p:cNvSpPr/>
          <p:nvPr/>
        </p:nvSpPr>
        <p:spPr>
          <a:xfrm>
            <a:off x="7988880" y="2499973"/>
            <a:ext cx="2218667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/>
              <a:t>Tableau Public*</a:t>
            </a:r>
          </a:p>
        </p:txBody>
      </p:sp>
      <p:pic>
        <p:nvPicPr>
          <p:cNvPr id="17" name="Graphic 16" descr="Group">
            <a:extLst>
              <a:ext uri="{FF2B5EF4-FFF2-40B4-BE49-F238E27FC236}">
                <a16:creationId xmlns:a16="http://schemas.microsoft.com/office/drawing/2014/main" id="{84F923C0-6A56-423B-91AB-E84C0C426C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27746" y="3862857"/>
            <a:ext cx="685800" cy="685800"/>
          </a:xfrm>
          <a:prstGeom prst="rect">
            <a:avLst/>
          </a:prstGeom>
        </p:spPr>
      </p:pic>
      <p:pic>
        <p:nvPicPr>
          <p:cNvPr id="21" name="Graphic 20" descr="Confused person">
            <a:extLst>
              <a:ext uri="{FF2B5EF4-FFF2-40B4-BE49-F238E27FC236}">
                <a16:creationId xmlns:a16="http://schemas.microsoft.com/office/drawing/2014/main" id="{25E0A8E8-F6BB-43C7-A15F-9DC237C67F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36100" y="5764543"/>
            <a:ext cx="431633" cy="431633"/>
          </a:xfrm>
          <a:prstGeom prst="rect">
            <a:avLst/>
          </a:prstGeom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F947889C-CADB-407C-E106-05B52910F6E0}"/>
              </a:ext>
            </a:extLst>
          </p:cNvPr>
          <p:cNvSpPr txBox="1">
            <a:spLocks/>
          </p:cNvSpPr>
          <p:nvPr/>
        </p:nvSpPr>
        <p:spPr>
          <a:xfrm>
            <a:off x="2133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b="1">
                <a:hlinkClick r:id="rId7"/>
              </a:rPr>
              <a:t>ist.mit.edu/tableau</a:t>
            </a:r>
            <a:endParaRPr lang="en-US" sz="2400" b="1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86D1EE-7A16-4060-AF99-133A02E06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Tableau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73EE970-9F06-427D-AF64-38A8236F7B62}"/>
              </a:ext>
            </a:extLst>
          </p:cNvPr>
          <p:cNvGrpSpPr/>
          <p:nvPr/>
        </p:nvGrpSpPr>
        <p:grpSpPr>
          <a:xfrm>
            <a:off x="2093504" y="1784842"/>
            <a:ext cx="1154284" cy="1280807"/>
            <a:chOff x="1700776" y="2408516"/>
            <a:chExt cx="1154284" cy="128080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E0A81F8-3969-4ABD-AC47-A52379969828}"/>
                </a:ext>
              </a:extLst>
            </p:cNvPr>
            <p:cNvGrpSpPr/>
            <p:nvPr/>
          </p:nvGrpSpPr>
          <p:grpSpPr>
            <a:xfrm>
              <a:off x="1700776" y="2408516"/>
              <a:ext cx="1154284" cy="409261"/>
              <a:chOff x="1700776" y="3280062"/>
              <a:chExt cx="1154284" cy="409261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4EF09EC-D519-4A4E-876C-C162DF44B827}"/>
                  </a:ext>
                </a:extLst>
              </p:cNvPr>
              <p:cNvSpPr/>
              <p:nvPr/>
            </p:nvSpPr>
            <p:spPr>
              <a:xfrm>
                <a:off x="2562703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3957B2D-27A5-4162-9D35-1FFAB2C357E1}"/>
                  </a:ext>
                </a:extLst>
              </p:cNvPr>
              <p:cNvSpPr/>
              <p:nvPr/>
            </p:nvSpPr>
            <p:spPr>
              <a:xfrm>
                <a:off x="2723485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2B83058-C4A8-4ADA-84DC-B757DC47D8FC}"/>
                  </a:ext>
                </a:extLst>
              </p:cNvPr>
              <p:cNvSpPr/>
              <p:nvPr/>
            </p:nvSpPr>
            <p:spPr>
              <a:xfrm>
                <a:off x="2241141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374A194E-4DB8-45C0-9769-C595780BD1F8}"/>
                  </a:ext>
                </a:extLst>
              </p:cNvPr>
              <p:cNvSpPr/>
              <p:nvPr/>
            </p:nvSpPr>
            <p:spPr>
              <a:xfrm>
                <a:off x="2401922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81BDA679-3D2C-481F-A87A-C11737B57629}"/>
                  </a:ext>
                </a:extLst>
              </p:cNvPr>
              <p:cNvSpPr/>
              <p:nvPr/>
            </p:nvSpPr>
            <p:spPr>
              <a:xfrm>
                <a:off x="1919578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CFC763F-FECD-4F85-8D1D-047625BD2110}"/>
                  </a:ext>
                </a:extLst>
              </p:cNvPr>
              <p:cNvSpPr/>
              <p:nvPr/>
            </p:nvSpPr>
            <p:spPr>
              <a:xfrm>
                <a:off x="2080360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2167CF9E-E76D-45EE-98AF-241CA310EC19}"/>
                  </a:ext>
                </a:extLst>
              </p:cNvPr>
              <p:cNvSpPr/>
              <p:nvPr/>
            </p:nvSpPr>
            <p:spPr>
              <a:xfrm>
                <a:off x="1758797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34E83EB7-50BA-4A10-9CFD-F0045CA5FA1C}"/>
                  </a:ext>
                </a:extLst>
              </p:cNvPr>
              <p:cNvSpPr/>
              <p:nvPr/>
            </p:nvSpPr>
            <p:spPr>
              <a:xfrm>
                <a:off x="1700776" y="3367726"/>
                <a:ext cx="1154284" cy="321597"/>
              </a:xfrm>
              <a:custGeom>
                <a:avLst/>
                <a:gdLst>
                  <a:gd name="connsiteX0" fmla="*/ 1153818 w 1154284"/>
                  <a:gd name="connsiteY0" fmla="*/ 141230 h 321597"/>
                  <a:gd name="connsiteX1" fmla="*/ 1125609 w 1154284"/>
                  <a:gd name="connsiteY1" fmla="*/ 34822 h 321597"/>
                  <a:gd name="connsiteX2" fmla="*/ 1121224 w 1154284"/>
                  <a:gd name="connsiteY2" fmla="*/ 26637 h 321597"/>
                  <a:gd name="connsiteX3" fmla="*/ 1086583 w 1154284"/>
                  <a:gd name="connsiteY3" fmla="*/ 4566 h 321597"/>
                  <a:gd name="connsiteX4" fmla="*/ 1059250 w 1154284"/>
                  <a:gd name="connsiteY4" fmla="*/ 35 h 321597"/>
                  <a:gd name="connsiteX5" fmla="*/ 1032063 w 1154284"/>
                  <a:gd name="connsiteY5" fmla="*/ 4566 h 321597"/>
                  <a:gd name="connsiteX6" fmla="*/ 997276 w 1154284"/>
                  <a:gd name="connsiteY6" fmla="*/ 26783 h 321597"/>
                  <a:gd name="connsiteX7" fmla="*/ 993183 w 1154284"/>
                  <a:gd name="connsiteY7" fmla="*/ 34968 h 321597"/>
                  <a:gd name="connsiteX8" fmla="*/ 978567 w 1154284"/>
                  <a:gd name="connsiteY8" fmla="*/ 89341 h 321597"/>
                  <a:gd name="connsiteX9" fmla="*/ 963950 w 1154284"/>
                  <a:gd name="connsiteY9" fmla="*/ 35407 h 321597"/>
                  <a:gd name="connsiteX10" fmla="*/ 959711 w 1154284"/>
                  <a:gd name="connsiteY10" fmla="*/ 27221 h 321597"/>
                  <a:gd name="connsiteX11" fmla="*/ 924924 w 1154284"/>
                  <a:gd name="connsiteY11" fmla="*/ 5150 h 321597"/>
                  <a:gd name="connsiteX12" fmla="*/ 898468 w 1154284"/>
                  <a:gd name="connsiteY12" fmla="*/ 35 h 321597"/>
                  <a:gd name="connsiteX13" fmla="*/ 871282 w 1154284"/>
                  <a:gd name="connsiteY13" fmla="*/ 4566 h 321597"/>
                  <a:gd name="connsiteX14" fmla="*/ 836641 w 1154284"/>
                  <a:gd name="connsiteY14" fmla="*/ 26783 h 321597"/>
                  <a:gd name="connsiteX15" fmla="*/ 832402 w 1154284"/>
                  <a:gd name="connsiteY15" fmla="*/ 34968 h 321597"/>
                  <a:gd name="connsiteX16" fmla="*/ 818078 w 1154284"/>
                  <a:gd name="connsiteY16" fmla="*/ 87734 h 321597"/>
                  <a:gd name="connsiteX17" fmla="*/ 803461 w 1154284"/>
                  <a:gd name="connsiteY17" fmla="*/ 34822 h 321597"/>
                  <a:gd name="connsiteX18" fmla="*/ 799076 w 1154284"/>
                  <a:gd name="connsiteY18" fmla="*/ 26637 h 321597"/>
                  <a:gd name="connsiteX19" fmla="*/ 764435 w 1154284"/>
                  <a:gd name="connsiteY19" fmla="*/ 4566 h 321597"/>
                  <a:gd name="connsiteX20" fmla="*/ 737687 w 1154284"/>
                  <a:gd name="connsiteY20" fmla="*/ 35 h 321597"/>
                  <a:gd name="connsiteX21" fmla="*/ 710500 w 1154284"/>
                  <a:gd name="connsiteY21" fmla="*/ 4566 h 321597"/>
                  <a:gd name="connsiteX22" fmla="*/ 675713 w 1154284"/>
                  <a:gd name="connsiteY22" fmla="*/ 26783 h 321597"/>
                  <a:gd name="connsiteX23" fmla="*/ 671621 w 1154284"/>
                  <a:gd name="connsiteY23" fmla="*/ 34968 h 321597"/>
                  <a:gd name="connsiteX24" fmla="*/ 657004 w 1154284"/>
                  <a:gd name="connsiteY24" fmla="*/ 89341 h 321597"/>
                  <a:gd name="connsiteX25" fmla="*/ 642388 w 1154284"/>
                  <a:gd name="connsiteY25" fmla="*/ 35407 h 321597"/>
                  <a:gd name="connsiteX26" fmla="*/ 638149 w 1154284"/>
                  <a:gd name="connsiteY26" fmla="*/ 27221 h 321597"/>
                  <a:gd name="connsiteX27" fmla="*/ 603362 w 1154284"/>
                  <a:gd name="connsiteY27" fmla="*/ 5150 h 321597"/>
                  <a:gd name="connsiteX28" fmla="*/ 576906 w 1154284"/>
                  <a:gd name="connsiteY28" fmla="*/ 35 h 321597"/>
                  <a:gd name="connsiteX29" fmla="*/ 549719 w 1154284"/>
                  <a:gd name="connsiteY29" fmla="*/ 4566 h 321597"/>
                  <a:gd name="connsiteX30" fmla="*/ 515078 w 1154284"/>
                  <a:gd name="connsiteY30" fmla="*/ 26783 h 321597"/>
                  <a:gd name="connsiteX31" fmla="*/ 510839 w 1154284"/>
                  <a:gd name="connsiteY31" fmla="*/ 34968 h 321597"/>
                  <a:gd name="connsiteX32" fmla="*/ 496515 w 1154284"/>
                  <a:gd name="connsiteY32" fmla="*/ 87734 h 321597"/>
                  <a:gd name="connsiteX33" fmla="*/ 481899 w 1154284"/>
                  <a:gd name="connsiteY33" fmla="*/ 34822 h 321597"/>
                  <a:gd name="connsiteX34" fmla="*/ 477514 w 1154284"/>
                  <a:gd name="connsiteY34" fmla="*/ 26637 h 321597"/>
                  <a:gd name="connsiteX35" fmla="*/ 442873 w 1154284"/>
                  <a:gd name="connsiteY35" fmla="*/ 4566 h 321597"/>
                  <a:gd name="connsiteX36" fmla="*/ 416125 w 1154284"/>
                  <a:gd name="connsiteY36" fmla="*/ 35 h 321597"/>
                  <a:gd name="connsiteX37" fmla="*/ 388938 w 1154284"/>
                  <a:gd name="connsiteY37" fmla="*/ 4566 h 321597"/>
                  <a:gd name="connsiteX38" fmla="*/ 354151 w 1154284"/>
                  <a:gd name="connsiteY38" fmla="*/ 26783 h 321597"/>
                  <a:gd name="connsiteX39" fmla="*/ 350058 w 1154284"/>
                  <a:gd name="connsiteY39" fmla="*/ 34968 h 321597"/>
                  <a:gd name="connsiteX40" fmla="*/ 335442 w 1154284"/>
                  <a:gd name="connsiteY40" fmla="*/ 89341 h 321597"/>
                  <a:gd name="connsiteX41" fmla="*/ 320825 w 1154284"/>
                  <a:gd name="connsiteY41" fmla="*/ 35407 h 321597"/>
                  <a:gd name="connsiteX42" fmla="*/ 316586 w 1154284"/>
                  <a:gd name="connsiteY42" fmla="*/ 27221 h 321597"/>
                  <a:gd name="connsiteX43" fmla="*/ 281799 w 1154284"/>
                  <a:gd name="connsiteY43" fmla="*/ 5150 h 321597"/>
                  <a:gd name="connsiteX44" fmla="*/ 255343 w 1154284"/>
                  <a:gd name="connsiteY44" fmla="*/ 35 h 321597"/>
                  <a:gd name="connsiteX45" fmla="*/ 228157 w 1154284"/>
                  <a:gd name="connsiteY45" fmla="*/ 4566 h 321597"/>
                  <a:gd name="connsiteX46" fmla="*/ 193516 w 1154284"/>
                  <a:gd name="connsiteY46" fmla="*/ 26783 h 321597"/>
                  <a:gd name="connsiteX47" fmla="*/ 189277 w 1154284"/>
                  <a:gd name="connsiteY47" fmla="*/ 34968 h 321597"/>
                  <a:gd name="connsiteX48" fmla="*/ 174953 w 1154284"/>
                  <a:gd name="connsiteY48" fmla="*/ 87734 h 321597"/>
                  <a:gd name="connsiteX49" fmla="*/ 160336 w 1154284"/>
                  <a:gd name="connsiteY49" fmla="*/ 34822 h 321597"/>
                  <a:gd name="connsiteX50" fmla="*/ 155951 w 1154284"/>
                  <a:gd name="connsiteY50" fmla="*/ 26637 h 321597"/>
                  <a:gd name="connsiteX51" fmla="*/ 121310 w 1154284"/>
                  <a:gd name="connsiteY51" fmla="*/ 4566 h 321597"/>
                  <a:gd name="connsiteX52" fmla="*/ 94562 w 1154284"/>
                  <a:gd name="connsiteY52" fmla="*/ 35 h 321597"/>
                  <a:gd name="connsiteX53" fmla="*/ 67375 w 1154284"/>
                  <a:gd name="connsiteY53" fmla="*/ 4566 h 321597"/>
                  <a:gd name="connsiteX54" fmla="*/ 32588 w 1154284"/>
                  <a:gd name="connsiteY54" fmla="*/ 26783 h 321597"/>
                  <a:gd name="connsiteX55" fmla="*/ 28495 w 1154284"/>
                  <a:gd name="connsiteY55" fmla="*/ 34968 h 321597"/>
                  <a:gd name="connsiteX56" fmla="*/ 286 w 1154284"/>
                  <a:gd name="connsiteY56" fmla="*/ 141230 h 321597"/>
                  <a:gd name="connsiteX57" fmla="*/ 11758 w 1154284"/>
                  <a:gd name="connsiteY57" fmla="*/ 158425 h 321597"/>
                  <a:gd name="connsiteX58" fmla="*/ 28495 w 1154284"/>
                  <a:gd name="connsiteY58" fmla="*/ 148684 h 321597"/>
                  <a:gd name="connsiteX59" fmla="*/ 50713 w 1154284"/>
                  <a:gd name="connsiteY59" fmla="*/ 64932 h 321597"/>
                  <a:gd name="connsiteX60" fmla="*/ 50713 w 1154284"/>
                  <a:gd name="connsiteY60" fmla="*/ 110828 h 321597"/>
                  <a:gd name="connsiteX61" fmla="*/ 25572 w 1154284"/>
                  <a:gd name="connsiteY61" fmla="*/ 204665 h 321597"/>
                  <a:gd name="connsiteX62" fmla="*/ 50713 w 1154284"/>
                  <a:gd name="connsiteY62" fmla="*/ 204665 h 321597"/>
                  <a:gd name="connsiteX63" fmla="*/ 50713 w 1154284"/>
                  <a:gd name="connsiteY63" fmla="*/ 321597 h 321597"/>
                  <a:gd name="connsiteX64" fmla="*/ 79946 w 1154284"/>
                  <a:gd name="connsiteY64" fmla="*/ 321597 h 321597"/>
                  <a:gd name="connsiteX65" fmla="*/ 79946 w 1154284"/>
                  <a:gd name="connsiteY65" fmla="*/ 204665 h 321597"/>
                  <a:gd name="connsiteX66" fmla="*/ 109178 w 1154284"/>
                  <a:gd name="connsiteY66" fmla="*/ 204665 h 321597"/>
                  <a:gd name="connsiteX67" fmla="*/ 109178 w 1154284"/>
                  <a:gd name="connsiteY67" fmla="*/ 321597 h 321597"/>
                  <a:gd name="connsiteX68" fmla="*/ 138411 w 1154284"/>
                  <a:gd name="connsiteY68" fmla="*/ 321597 h 321597"/>
                  <a:gd name="connsiteX69" fmla="*/ 138411 w 1154284"/>
                  <a:gd name="connsiteY69" fmla="*/ 204665 h 321597"/>
                  <a:gd name="connsiteX70" fmla="*/ 163552 w 1154284"/>
                  <a:gd name="connsiteY70" fmla="*/ 204665 h 321597"/>
                  <a:gd name="connsiteX71" fmla="*/ 138411 w 1154284"/>
                  <a:gd name="connsiteY71" fmla="*/ 110828 h 321597"/>
                  <a:gd name="connsiteX72" fmla="*/ 138411 w 1154284"/>
                  <a:gd name="connsiteY72" fmla="*/ 63909 h 321597"/>
                  <a:gd name="connsiteX73" fmla="*/ 160775 w 1154284"/>
                  <a:gd name="connsiteY73" fmla="*/ 148684 h 321597"/>
                  <a:gd name="connsiteX74" fmla="*/ 178506 w 1154284"/>
                  <a:gd name="connsiteY74" fmla="*/ 159309 h 321597"/>
                  <a:gd name="connsiteX75" fmla="*/ 189131 w 1154284"/>
                  <a:gd name="connsiteY75" fmla="*/ 148684 h 321597"/>
                  <a:gd name="connsiteX76" fmla="*/ 211494 w 1154284"/>
                  <a:gd name="connsiteY76" fmla="*/ 63909 h 321597"/>
                  <a:gd name="connsiteX77" fmla="*/ 211494 w 1154284"/>
                  <a:gd name="connsiteY77" fmla="*/ 321597 h 321597"/>
                  <a:gd name="connsiteX78" fmla="*/ 240727 w 1154284"/>
                  <a:gd name="connsiteY78" fmla="*/ 321597 h 321597"/>
                  <a:gd name="connsiteX79" fmla="*/ 240727 w 1154284"/>
                  <a:gd name="connsiteY79" fmla="*/ 160816 h 321597"/>
                  <a:gd name="connsiteX80" fmla="*/ 269960 w 1154284"/>
                  <a:gd name="connsiteY80" fmla="*/ 160816 h 321597"/>
                  <a:gd name="connsiteX81" fmla="*/ 269960 w 1154284"/>
                  <a:gd name="connsiteY81" fmla="*/ 321597 h 321597"/>
                  <a:gd name="connsiteX82" fmla="*/ 299193 w 1154284"/>
                  <a:gd name="connsiteY82" fmla="*/ 321597 h 321597"/>
                  <a:gd name="connsiteX83" fmla="*/ 299193 w 1154284"/>
                  <a:gd name="connsiteY83" fmla="*/ 64786 h 321597"/>
                  <a:gd name="connsiteX84" fmla="*/ 321410 w 1154284"/>
                  <a:gd name="connsiteY84" fmla="*/ 148684 h 321597"/>
                  <a:gd name="connsiteX85" fmla="*/ 336026 w 1154284"/>
                  <a:gd name="connsiteY85" fmla="*/ 163301 h 321597"/>
                  <a:gd name="connsiteX86" fmla="*/ 350643 w 1154284"/>
                  <a:gd name="connsiteY86" fmla="*/ 148684 h 321597"/>
                  <a:gd name="connsiteX87" fmla="*/ 372275 w 1154284"/>
                  <a:gd name="connsiteY87" fmla="*/ 64786 h 321597"/>
                  <a:gd name="connsiteX88" fmla="*/ 372275 w 1154284"/>
                  <a:gd name="connsiteY88" fmla="*/ 110828 h 321597"/>
                  <a:gd name="connsiteX89" fmla="*/ 347135 w 1154284"/>
                  <a:gd name="connsiteY89" fmla="*/ 204665 h 321597"/>
                  <a:gd name="connsiteX90" fmla="*/ 372275 w 1154284"/>
                  <a:gd name="connsiteY90" fmla="*/ 204665 h 321597"/>
                  <a:gd name="connsiteX91" fmla="*/ 372275 w 1154284"/>
                  <a:gd name="connsiteY91" fmla="*/ 321597 h 321597"/>
                  <a:gd name="connsiteX92" fmla="*/ 401508 w 1154284"/>
                  <a:gd name="connsiteY92" fmla="*/ 321597 h 321597"/>
                  <a:gd name="connsiteX93" fmla="*/ 401508 w 1154284"/>
                  <a:gd name="connsiteY93" fmla="*/ 204665 h 321597"/>
                  <a:gd name="connsiteX94" fmla="*/ 430741 w 1154284"/>
                  <a:gd name="connsiteY94" fmla="*/ 204665 h 321597"/>
                  <a:gd name="connsiteX95" fmla="*/ 430741 w 1154284"/>
                  <a:gd name="connsiteY95" fmla="*/ 321597 h 321597"/>
                  <a:gd name="connsiteX96" fmla="*/ 459974 w 1154284"/>
                  <a:gd name="connsiteY96" fmla="*/ 321597 h 321597"/>
                  <a:gd name="connsiteX97" fmla="*/ 459974 w 1154284"/>
                  <a:gd name="connsiteY97" fmla="*/ 204665 h 321597"/>
                  <a:gd name="connsiteX98" fmla="*/ 485114 w 1154284"/>
                  <a:gd name="connsiteY98" fmla="*/ 204665 h 321597"/>
                  <a:gd name="connsiteX99" fmla="*/ 459974 w 1154284"/>
                  <a:gd name="connsiteY99" fmla="*/ 110828 h 321597"/>
                  <a:gd name="connsiteX100" fmla="*/ 459974 w 1154284"/>
                  <a:gd name="connsiteY100" fmla="*/ 63909 h 321597"/>
                  <a:gd name="connsiteX101" fmla="*/ 482337 w 1154284"/>
                  <a:gd name="connsiteY101" fmla="*/ 148684 h 321597"/>
                  <a:gd name="connsiteX102" fmla="*/ 500068 w 1154284"/>
                  <a:gd name="connsiteY102" fmla="*/ 159309 h 321597"/>
                  <a:gd name="connsiteX103" fmla="*/ 510693 w 1154284"/>
                  <a:gd name="connsiteY103" fmla="*/ 148684 h 321597"/>
                  <a:gd name="connsiteX104" fmla="*/ 533056 w 1154284"/>
                  <a:gd name="connsiteY104" fmla="*/ 63909 h 321597"/>
                  <a:gd name="connsiteX105" fmla="*/ 533056 w 1154284"/>
                  <a:gd name="connsiteY105" fmla="*/ 321597 h 321597"/>
                  <a:gd name="connsiteX106" fmla="*/ 562289 w 1154284"/>
                  <a:gd name="connsiteY106" fmla="*/ 321597 h 321597"/>
                  <a:gd name="connsiteX107" fmla="*/ 562289 w 1154284"/>
                  <a:gd name="connsiteY107" fmla="*/ 160816 h 321597"/>
                  <a:gd name="connsiteX108" fmla="*/ 591522 w 1154284"/>
                  <a:gd name="connsiteY108" fmla="*/ 160816 h 321597"/>
                  <a:gd name="connsiteX109" fmla="*/ 591522 w 1154284"/>
                  <a:gd name="connsiteY109" fmla="*/ 321597 h 321597"/>
                  <a:gd name="connsiteX110" fmla="*/ 620755 w 1154284"/>
                  <a:gd name="connsiteY110" fmla="*/ 321597 h 321597"/>
                  <a:gd name="connsiteX111" fmla="*/ 620755 w 1154284"/>
                  <a:gd name="connsiteY111" fmla="*/ 64786 h 321597"/>
                  <a:gd name="connsiteX112" fmla="*/ 642972 w 1154284"/>
                  <a:gd name="connsiteY112" fmla="*/ 148684 h 321597"/>
                  <a:gd name="connsiteX113" fmla="*/ 657589 w 1154284"/>
                  <a:gd name="connsiteY113" fmla="*/ 163301 h 321597"/>
                  <a:gd name="connsiteX114" fmla="*/ 672205 w 1154284"/>
                  <a:gd name="connsiteY114" fmla="*/ 148684 h 321597"/>
                  <a:gd name="connsiteX115" fmla="*/ 693838 w 1154284"/>
                  <a:gd name="connsiteY115" fmla="*/ 64786 h 321597"/>
                  <a:gd name="connsiteX116" fmla="*/ 693838 w 1154284"/>
                  <a:gd name="connsiteY116" fmla="*/ 110828 h 321597"/>
                  <a:gd name="connsiteX117" fmla="*/ 668697 w 1154284"/>
                  <a:gd name="connsiteY117" fmla="*/ 204665 h 321597"/>
                  <a:gd name="connsiteX118" fmla="*/ 693838 w 1154284"/>
                  <a:gd name="connsiteY118" fmla="*/ 204665 h 321597"/>
                  <a:gd name="connsiteX119" fmla="*/ 693838 w 1154284"/>
                  <a:gd name="connsiteY119" fmla="*/ 321597 h 321597"/>
                  <a:gd name="connsiteX120" fmla="*/ 723071 w 1154284"/>
                  <a:gd name="connsiteY120" fmla="*/ 321597 h 321597"/>
                  <a:gd name="connsiteX121" fmla="*/ 723071 w 1154284"/>
                  <a:gd name="connsiteY121" fmla="*/ 204665 h 321597"/>
                  <a:gd name="connsiteX122" fmla="*/ 752304 w 1154284"/>
                  <a:gd name="connsiteY122" fmla="*/ 204665 h 321597"/>
                  <a:gd name="connsiteX123" fmla="*/ 752304 w 1154284"/>
                  <a:gd name="connsiteY123" fmla="*/ 321597 h 321597"/>
                  <a:gd name="connsiteX124" fmla="*/ 781537 w 1154284"/>
                  <a:gd name="connsiteY124" fmla="*/ 321597 h 321597"/>
                  <a:gd name="connsiteX125" fmla="*/ 781537 w 1154284"/>
                  <a:gd name="connsiteY125" fmla="*/ 204665 h 321597"/>
                  <a:gd name="connsiteX126" fmla="*/ 806677 w 1154284"/>
                  <a:gd name="connsiteY126" fmla="*/ 204665 h 321597"/>
                  <a:gd name="connsiteX127" fmla="*/ 781537 w 1154284"/>
                  <a:gd name="connsiteY127" fmla="*/ 110828 h 321597"/>
                  <a:gd name="connsiteX128" fmla="*/ 781537 w 1154284"/>
                  <a:gd name="connsiteY128" fmla="*/ 63909 h 321597"/>
                  <a:gd name="connsiteX129" fmla="*/ 803900 w 1154284"/>
                  <a:gd name="connsiteY129" fmla="*/ 148684 h 321597"/>
                  <a:gd name="connsiteX130" fmla="*/ 821631 w 1154284"/>
                  <a:gd name="connsiteY130" fmla="*/ 159309 h 321597"/>
                  <a:gd name="connsiteX131" fmla="*/ 832256 w 1154284"/>
                  <a:gd name="connsiteY131" fmla="*/ 148684 h 321597"/>
                  <a:gd name="connsiteX132" fmla="*/ 854619 w 1154284"/>
                  <a:gd name="connsiteY132" fmla="*/ 63909 h 321597"/>
                  <a:gd name="connsiteX133" fmla="*/ 854619 w 1154284"/>
                  <a:gd name="connsiteY133" fmla="*/ 321597 h 321597"/>
                  <a:gd name="connsiteX134" fmla="*/ 883852 w 1154284"/>
                  <a:gd name="connsiteY134" fmla="*/ 321597 h 321597"/>
                  <a:gd name="connsiteX135" fmla="*/ 883852 w 1154284"/>
                  <a:gd name="connsiteY135" fmla="*/ 160816 h 321597"/>
                  <a:gd name="connsiteX136" fmla="*/ 913085 w 1154284"/>
                  <a:gd name="connsiteY136" fmla="*/ 160816 h 321597"/>
                  <a:gd name="connsiteX137" fmla="*/ 913085 w 1154284"/>
                  <a:gd name="connsiteY137" fmla="*/ 321597 h 321597"/>
                  <a:gd name="connsiteX138" fmla="*/ 942318 w 1154284"/>
                  <a:gd name="connsiteY138" fmla="*/ 321597 h 321597"/>
                  <a:gd name="connsiteX139" fmla="*/ 942318 w 1154284"/>
                  <a:gd name="connsiteY139" fmla="*/ 64786 h 321597"/>
                  <a:gd name="connsiteX140" fmla="*/ 964535 w 1154284"/>
                  <a:gd name="connsiteY140" fmla="*/ 148684 h 321597"/>
                  <a:gd name="connsiteX141" fmla="*/ 979151 w 1154284"/>
                  <a:gd name="connsiteY141" fmla="*/ 163301 h 321597"/>
                  <a:gd name="connsiteX142" fmla="*/ 993768 w 1154284"/>
                  <a:gd name="connsiteY142" fmla="*/ 148684 h 321597"/>
                  <a:gd name="connsiteX143" fmla="*/ 1015400 w 1154284"/>
                  <a:gd name="connsiteY143" fmla="*/ 64786 h 321597"/>
                  <a:gd name="connsiteX144" fmla="*/ 1015400 w 1154284"/>
                  <a:gd name="connsiteY144" fmla="*/ 110828 h 321597"/>
                  <a:gd name="connsiteX145" fmla="*/ 990260 w 1154284"/>
                  <a:gd name="connsiteY145" fmla="*/ 204665 h 321597"/>
                  <a:gd name="connsiteX146" fmla="*/ 1015400 w 1154284"/>
                  <a:gd name="connsiteY146" fmla="*/ 204665 h 321597"/>
                  <a:gd name="connsiteX147" fmla="*/ 1015400 w 1154284"/>
                  <a:gd name="connsiteY147" fmla="*/ 321597 h 321597"/>
                  <a:gd name="connsiteX148" fmla="*/ 1044633 w 1154284"/>
                  <a:gd name="connsiteY148" fmla="*/ 321597 h 321597"/>
                  <a:gd name="connsiteX149" fmla="*/ 1044633 w 1154284"/>
                  <a:gd name="connsiteY149" fmla="*/ 204665 h 321597"/>
                  <a:gd name="connsiteX150" fmla="*/ 1073866 w 1154284"/>
                  <a:gd name="connsiteY150" fmla="*/ 204665 h 321597"/>
                  <a:gd name="connsiteX151" fmla="*/ 1073866 w 1154284"/>
                  <a:gd name="connsiteY151" fmla="*/ 321597 h 321597"/>
                  <a:gd name="connsiteX152" fmla="*/ 1103099 w 1154284"/>
                  <a:gd name="connsiteY152" fmla="*/ 321597 h 321597"/>
                  <a:gd name="connsiteX153" fmla="*/ 1103099 w 1154284"/>
                  <a:gd name="connsiteY153" fmla="*/ 204665 h 321597"/>
                  <a:gd name="connsiteX154" fmla="*/ 1128239 w 1154284"/>
                  <a:gd name="connsiteY154" fmla="*/ 204665 h 321597"/>
                  <a:gd name="connsiteX155" fmla="*/ 1103099 w 1154284"/>
                  <a:gd name="connsiteY155" fmla="*/ 110828 h 321597"/>
                  <a:gd name="connsiteX156" fmla="*/ 1103099 w 1154284"/>
                  <a:gd name="connsiteY156" fmla="*/ 63909 h 321597"/>
                  <a:gd name="connsiteX157" fmla="*/ 1125462 w 1154284"/>
                  <a:gd name="connsiteY157" fmla="*/ 148684 h 321597"/>
                  <a:gd name="connsiteX158" fmla="*/ 1140079 w 1154284"/>
                  <a:gd name="connsiteY158" fmla="*/ 159501 h 321597"/>
                  <a:gd name="connsiteX159" fmla="*/ 1154279 w 1154284"/>
                  <a:gd name="connsiteY159" fmla="*/ 144478 h 321597"/>
                  <a:gd name="connsiteX160" fmla="*/ 1153818 w 1154284"/>
                  <a:gd name="connsiteY160" fmla="*/ 141230 h 32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1154284" h="321597">
                    <a:moveTo>
                      <a:pt x="1153818" y="141230"/>
                    </a:moveTo>
                    <a:lnTo>
                      <a:pt x="1125609" y="34822"/>
                    </a:lnTo>
                    <a:cubicBezTo>
                      <a:pt x="1124743" y="31814"/>
                      <a:pt x="1123249" y="29024"/>
                      <a:pt x="1121224" y="26637"/>
                    </a:cubicBezTo>
                    <a:cubicBezTo>
                      <a:pt x="1111607" y="16616"/>
                      <a:pt x="1099729" y="9046"/>
                      <a:pt x="1086583" y="4566"/>
                    </a:cubicBezTo>
                    <a:cubicBezTo>
                      <a:pt x="1077855" y="1283"/>
                      <a:pt x="1068569" y="-256"/>
                      <a:pt x="1059250" y="35"/>
                    </a:cubicBezTo>
                    <a:cubicBezTo>
                      <a:pt x="1049997" y="17"/>
                      <a:pt x="1040808" y="1549"/>
                      <a:pt x="1032063" y="4566"/>
                    </a:cubicBezTo>
                    <a:cubicBezTo>
                      <a:pt x="1018813" y="8992"/>
                      <a:pt x="1006864" y="16624"/>
                      <a:pt x="997276" y="26783"/>
                    </a:cubicBezTo>
                    <a:cubicBezTo>
                      <a:pt x="995455" y="29257"/>
                      <a:pt x="994069" y="32026"/>
                      <a:pt x="993183" y="34968"/>
                    </a:cubicBezTo>
                    <a:lnTo>
                      <a:pt x="978567" y="89341"/>
                    </a:lnTo>
                    <a:lnTo>
                      <a:pt x="963950" y="35407"/>
                    </a:lnTo>
                    <a:cubicBezTo>
                      <a:pt x="963168" y="32396"/>
                      <a:pt x="961720" y="29598"/>
                      <a:pt x="959711" y="27221"/>
                    </a:cubicBezTo>
                    <a:cubicBezTo>
                      <a:pt x="950032" y="17206"/>
                      <a:pt x="938108" y="9641"/>
                      <a:pt x="924924" y="5150"/>
                    </a:cubicBezTo>
                    <a:cubicBezTo>
                      <a:pt x="916518" y="1755"/>
                      <a:pt x="907535" y="19"/>
                      <a:pt x="898468" y="35"/>
                    </a:cubicBezTo>
                    <a:cubicBezTo>
                      <a:pt x="889219" y="42"/>
                      <a:pt x="880034" y="1572"/>
                      <a:pt x="871282" y="4566"/>
                    </a:cubicBezTo>
                    <a:cubicBezTo>
                      <a:pt x="858058" y="8958"/>
                      <a:pt x="846149" y="16597"/>
                      <a:pt x="836641" y="26783"/>
                    </a:cubicBezTo>
                    <a:cubicBezTo>
                      <a:pt x="834717" y="29215"/>
                      <a:pt x="833279" y="31994"/>
                      <a:pt x="832402" y="34968"/>
                    </a:cubicBezTo>
                    <a:lnTo>
                      <a:pt x="818078" y="87734"/>
                    </a:lnTo>
                    <a:lnTo>
                      <a:pt x="803461" y="34822"/>
                    </a:lnTo>
                    <a:cubicBezTo>
                      <a:pt x="802596" y="31814"/>
                      <a:pt x="801102" y="29024"/>
                      <a:pt x="799076" y="26637"/>
                    </a:cubicBezTo>
                    <a:cubicBezTo>
                      <a:pt x="789460" y="16616"/>
                      <a:pt x="777581" y="9046"/>
                      <a:pt x="764435" y="4566"/>
                    </a:cubicBezTo>
                    <a:cubicBezTo>
                      <a:pt x="755890" y="1357"/>
                      <a:pt x="746811" y="-180"/>
                      <a:pt x="737687" y="35"/>
                    </a:cubicBezTo>
                    <a:cubicBezTo>
                      <a:pt x="728435" y="17"/>
                      <a:pt x="719245" y="1549"/>
                      <a:pt x="710500" y="4566"/>
                    </a:cubicBezTo>
                    <a:cubicBezTo>
                      <a:pt x="697251" y="8992"/>
                      <a:pt x="685302" y="16624"/>
                      <a:pt x="675713" y="26783"/>
                    </a:cubicBezTo>
                    <a:cubicBezTo>
                      <a:pt x="673892" y="29257"/>
                      <a:pt x="672506" y="32026"/>
                      <a:pt x="671621" y="34968"/>
                    </a:cubicBezTo>
                    <a:lnTo>
                      <a:pt x="657004" y="89341"/>
                    </a:lnTo>
                    <a:lnTo>
                      <a:pt x="642388" y="35407"/>
                    </a:lnTo>
                    <a:cubicBezTo>
                      <a:pt x="641606" y="32396"/>
                      <a:pt x="640157" y="29598"/>
                      <a:pt x="638149" y="27221"/>
                    </a:cubicBezTo>
                    <a:cubicBezTo>
                      <a:pt x="628470" y="17206"/>
                      <a:pt x="616546" y="9641"/>
                      <a:pt x="603362" y="5150"/>
                    </a:cubicBezTo>
                    <a:cubicBezTo>
                      <a:pt x="594956" y="1755"/>
                      <a:pt x="585972" y="19"/>
                      <a:pt x="576906" y="35"/>
                    </a:cubicBezTo>
                    <a:cubicBezTo>
                      <a:pt x="567657" y="42"/>
                      <a:pt x="558472" y="1572"/>
                      <a:pt x="549719" y="4566"/>
                    </a:cubicBezTo>
                    <a:cubicBezTo>
                      <a:pt x="536496" y="8958"/>
                      <a:pt x="524586" y="16597"/>
                      <a:pt x="515078" y="26783"/>
                    </a:cubicBezTo>
                    <a:cubicBezTo>
                      <a:pt x="513155" y="29215"/>
                      <a:pt x="511716" y="31994"/>
                      <a:pt x="510839" y="34968"/>
                    </a:cubicBezTo>
                    <a:lnTo>
                      <a:pt x="496515" y="87734"/>
                    </a:lnTo>
                    <a:lnTo>
                      <a:pt x="481899" y="34822"/>
                    </a:lnTo>
                    <a:cubicBezTo>
                      <a:pt x="481033" y="31814"/>
                      <a:pt x="479540" y="29024"/>
                      <a:pt x="477514" y="26637"/>
                    </a:cubicBezTo>
                    <a:cubicBezTo>
                      <a:pt x="467898" y="16616"/>
                      <a:pt x="456019" y="9046"/>
                      <a:pt x="442873" y="4566"/>
                    </a:cubicBezTo>
                    <a:cubicBezTo>
                      <a:pt x="434329" y="1357"/>
                      <a:pt x="425248" y="-180"/>
                      <a:pt x="416125" y="35"/>
                    </a:cubicBezTo>
                    <a:cubicBezTo>
                      <a:pt x="406872" y="17"/>
                      <a:pt x="397683" y="1549"/>
                      <a:pt x="388938" y="4566"/>
                    </a:cubicBezTo>
                    <a:cubicBezTo>
                      <a:pt x="375690" y="8992"/>
                      <a:pt x="363739" y="16624"/>
                      <a:pt x="354151" y="26783"/>
                    </a:cubicBezTo>
                    <a:cubicBezTo>
                      <a:pt x="352329" y="29257"/>
                      <a:pt x="350945" y="32026"/>
                      <a:pt x="350058" y="34968"/>
                    </a:cubicBezTo>
                    <a:lnTo>
                      <a:pt x="335442" y="89341"/>
                    </a:lnTo>
                    <a:lnTo>
                      <a:pt x="320825" y="35407"/>
                    </a:lnTo>
                    <a:cubicBezTo>
                      <a:pt x="320043" y="32396"/>
                      <a:pt x="318595" y="29598"/>
                      <a:pt x="316586" y="27221"/>
                    </a:cubicBezTo>
                    <a:cubicBezTo>
                      <a:pt x="306907" y="17206"/>
                      <a:pt x="294983" y="9641"/>
                      <a:pt x="281799" y="5150"/>
                    </a:cubicBezTo>
                    <a:cubicBezTo>
                      <a:pt x="273393" y="1755"/>
                      <a:pt x="264410" y="19"/>
                      <a:pt x="255343" y="35"/>
                    </a:cubicBezTo>
                    <a:cubicBezTo>
                      <a:pt x="246094" y="42"/>
                      <a:pt x="236909" y="1572"/>
                      <a:pt x="228157" y="4566"/>
                    </a:cubicBezTo>
                    <a:cubicBezTo>
                      <a:pt x="214933" y="8958"/>
                      <a:pt x="203024" y="16597"/>
                      <a:pt x="193516" y="26783"/>
                    </a:cubicBezTo>
                    <a:cubicBezTo>
                      <a:pt x="191592" y="29215"/>
                      <a:pt x="190154" y="31994"/>
                      <a:pt x="189277" y="34968"/>
                    </a:cubicBezTo>
                    <a:lnTo>
                      <a:pt x="174953" y="87734"/>
                    </a:lnTo>
                    <a:lnTo>
                      <a:pt x="160336" y="34822"/>
                    </a:lnTo>
                    <a:cubicBezTo>
                      <a:pt x="159471" y="31814"/>
                      <a:pt x="157977" y="29024"/>
                      <a:pt x="155951" y="26637"/>
                    </a:cubicBezTo>
                    <a:cubicBezTo>
                      <a:pt x="146335" y="16616"/>
                      <a:pt x="134456" y="9046"/>
                      <a:pt x="121310" y="4566"/>
                    </a:cubicBezTo>
                    <a:cubicBezTo>
                      <a:pt x="112765" y="1357"/>
                      <a:pt x="103686" y="-180"/>
                      <a:pt x="94562" y="35"/>
                    </a:cubicBezTo>
                    <a:cubicBezTo>
                      <a:pt x="85310" y="17"/>
                      <a:pt x="76122" y="1549"/>
                      <a:pt x="67375" y="4566"/>
                    </a:cubicBezTo>
                    <a:cubicBezTo>
                      <a:pt x="54127" y="8992"/>
                      <a:pt x="42177" y="16624"/>
                      <a:pt x="32588" y="26783"/>
                    </a:cubicBezTo>
                    <a:cubicBezTo>
                      <a:pt x="30767" y="29257"/>
                      <a:pt x="29383" y="32026"/>
                      <a:pt x="28495" y="34968"/>
                    </a:cubicBezTo>
                    <a:lnTo>
                      <a:pt x="286" y="141230"/>
                    </a:lnTo>
                    <a:cubicBezTo>
                      <a:pt x="-1295" y="149146"/>
                      <a:pt x="3841" y="156845"/>
                      <a:pt x="11758" y="158425"/>
                    </a:cubicBezTo>
                    <a:cubicBezTo>
                      <a:pt x="18996" y="159870"/>
                      <a:pt x="26176" y="155691"/>
                      <a:pt x="28495" y="148684"/>
                    </a:cubicBezTo>
                    <a:lnTo>
                      <a:pt x="50713" y="64932"/>
                    </a:lnTo>
                    <a:lnTo>
                      <a:pt x="50713" y="110828"/>
                    </a:lnTo>
                    <a:lnTo>
                      <a:pt x="25572" y="204665"/>
                    </a:lnTo>
                    <a:lnTo>
                      <a:pt x="50713" y="204665"/>
                    </a:lnTo>
                    <a:lnTo>
                      <a:pt x="50713" y="321597"/>
                    </a:lnTo>
                    <a:lnTo>
                      <a:pt x="79946" y="321597"/>
                    </a:lnTo>
                    <a:lnTo>
                      <a:pt x="79946" y="204665"/>
                    </a:lnTo>
                    <a:lnTo>
                      <a:pt x="109178" y="204665"/>
                    </a:lnTo>
                    <a:lnTo>
                      <a:pt x="109178" y="321597"/>
                    </a:lnTo>
                    <a:lnTo>
                      <a:pt x="138411" y="321597"/>
                    </a:lnTo>
                    <a:lnTo>
                      <a:pt x="138411" y="204665"/>
                    </a:lnTo>
                    <a:lnTo>
                      <a:pt x="163552" y="204665"/>
                    </a:lnTo>
                    <a:lnTo>
                      <a:pt x="138411" y="110828"/>
                    </a:lnTo>
                    <a:lnTo>
                      <a:pt x="138411" y="63909"/>
                    </a:lnTo>
                    <a:lnTo>
                      <a:pt x="160775" y="148684"/>
                    </a:lnTo>
                    <a:cubicBezTo>
                      <a:pt x="162738" y="156514"/>
                      <a:pt x="170676" y="161272"/>
                      <a:pt x="178506" y="159309"/>
                    </a:cubicBezTo>
                    <a:cubicBezTo>
                      <a:pt x="183736" y="157998"/>
                      <a:pt x="187820" y="153914"/>
                      <a:pt x="189131" y="148684"/>
                    </a:cubicBezTo>
                    <a:lnTo>
                      <a:pt x="211494" y="63909"/>
                    </a:lnTo>
                    <a:lnTo>
                      <a:pt x="211494" y="321597"/>
                    </a:lnTo>
                    <a:lnTo>
                      <a:pt x="240727" y="321597"/>
                    </a:lnTo>
                    <a:lnTo>
                      <a:pt x="240727" y="160816"/>
                    </a:lnTo>
                    <a:lnTo>
                      <a:pt x="269960" y="160816"/>
                    </a:lnTo>
                    <a:lnTo>
                      <a:pt x="269960" y="321597"/>
                    </a:lnTo>
                    <a:lnTo>
                      <a:pt x="299193" y="321597"/>
                    </a:lnTo>
                    <a:lnTo>
                      <a:pt x="299193" y="64786"/>
                    </a:lnTo>
                    <a:lnTo>
                      <a:pt x="321410" y="148684"/>
                    </a:lnTo>
                    <a:cubicBezTo>
                      <a:pt x="321410" y="156757"/>
                      <a:pt x="327954" y="163301"/>
                      <a:pt x="336026" y="163301"/>
                    </a:cubicBezTo>
                    <a:cubicBezTo>
                      <a:pt x="344099" y="163301"/>
                      <a:pt x="350643" y="156757"/>
                      <a:pt x="350643" y="148684"/>
                    </a:cubicBezTo>
                    <a:lnTo>
                      <a:pt x="372275" y="64786"/>
                    </a:lnTo>
                    <a:lnTo>
                      <a:pt x="372275" y="110828"/>
                    </a:lnTo>
                    <a:lnTo>
                      <a:pt x="347135" y="204665"/>
                    </a:lnTo>
                    <a:lnTo>
                      <a:pt x="372275" y="204665"/>
                    </a:lnTo>
                    <a:lnTo>
                      <a:pt x="372275" y="321597"/>
                    </a:lnTo>
                    <a:lnTo>
                      <a:pt x="401508" y="321597"/>
                    </a:lnTo>
                    <a:lnTo>
                      <a:pt x="401508" y="204665"/>
                    </a:lnTo>
                    <a:lnTo>
                      <a:pt x="430741" y="204665"/>
                    </a:lnTo>
                    <a:lnTo>
                      <a:pt x="430741" y="321597"/>
                    </a:lnTo>
                    <a:lnTo>
                      <a:pt x="459974" y="321597"/>
                    </a:lnTo>
                    <a:lnTo>
                      <a:pt x="459974" y="204665"/>
                    </a:lnTo>
                    <a:lnTo>
                      <a:pt x="485114" y="204665"/>
                    </a:lnTo>
                    <a:lnTo>
                      <a:pt x="459974" y="110828"/>
                    </a:lnTo>
                    <a:lnTo>
                      <a:pt x="459974" y="63909"/>
                    </a:lnTo>
                    <a:lnTo>
                      <a:pt x="482337" y="148684"/>
                    </a:lnTo>
                    <a:cubicBezTo>
                      <a:pt x="484300" y="156514"/>
                      <a:pt x="492238" y="161272"/>
                      <a:pt x="500068" y="159309"/>
                    </a:cubicBezTo>
                    <a:cubicBezTo>
                      <a:pt x="505298" y="157998"/>
                      <a:pt x="509382" y="153914"/>
                      <a:pt x="510693" y="148684"/>
                    </a:cubicBezTo>
                    <a:lnTo>
                      <a:pt x="533056" y="63909"/>
                    </a:lnTo>
                    <a:lnTo>
                      <a:pt x="533056" y="321597"/>
                    </a:lnTo>
                    <a:lnTo>
                      <a:pt x="562289" y="321597"/>
                    </a:lnTo>
                    <a:lnTo>
                      <a:pt x="562289" y="160816"/>
                    </a:lnTo>
                    <a:lnTo>
                      <a:pt x="591522" y="160816"/>
                    </a:lnTo>
                    <a:lnTo>
                      <a:pt x="591522" y="321597"/>
                    </a:lnTo>
                    <a:lnTo>
                      <a:pt x="620755" y="321597"/>
                    </a:lnTo>
                    <a:lnTo>
                      <a:pt x="620755" y="64786"/>
                    </a:lnTo>
                    <a:lnTo>
                      <a:pt x="642972" y="148684"/>
                    </a:lnTo>
                    <a:cubicBezTo>
                      <a:pt x="642972" y="156757"/>
                      <a:pt x="649516" y="163301"/>
                      <a:pt x="657589" y="163301"/>
                    </a:cubicBezTo>
                    <a:cubicBezTo>
                      <a:pt x="665661" y="163301"/>
                      <a:pt x="672205" y="156757"/>
                      <a:pt x="672205" y="148684"/>
                    </a:cubicBezTo>
                    <a:lnTo>
                      <a:pt x="693838" y="64786"/>
                    </a:lnTo>
                    <a:lnTo>
                      <a:pt x="693838" y="110828"/>
                    </a:lnTo>
                    <a:lnTo>
                      <a:pt x="668697" y="204665"/>
                    </a:lnTo>
                    <a:lnTo>
                      <a:pt x="693838" y="204665"/>
                    </a:lnTo>
                    <a:lnTo>
                      <a:pt x="693838" y="321597"/>
                    </a:lnTo>
                    <a:lnTo>
                      <a:pt x="723071" y="321597"/>
                    </a:lnTo>
                    <a:lnTo>
                      <a:pt x="723071" y="204665"/>
                    </a:lnTo>
                    <a:lnTo>
                      <a:pt x="752304" y="204665"/>
                    </a:lnTo>
                    <a:lnTo>
                      <a:pt x="752304" y="321597"/>
                    </a:lnTo>
                    <a:lnTo>
                      <a:pt x="781537" y="321597"/>
                    </a:lnTo>
                    <a:lnTo>
                      <a:pt x="781537" y="204665"/>
                    </a:lnTo>
                    <a:lnTo>
                      <a:pt x="806677" y="204665"/>
                    </a:lnTo>
                    <a:lnTo>
                      <a:pt x="781537" y="110828"/>
                    </a:lnTo>
                    <a:lnTo>
                      <a:pt x="781537" y="63909"/>
                    </a:lnTo>
                    <a:lnTo>
                      <a:pt x="803900" y="148684"/>
                    </a:lnTo>
                    <a:cubicBezTo>
                      <a:pt x="805863" y="156514"/>
                      <a:pt x="813801" y="161272"/>
                      <a:pt x="821631" y="159309"/>
                    </a:cubicBezTo>
                    <a:cubicBezTo>
                      <a:pt x="826861" y="157998"/>
                      <a:pt x="830945" y="153914"/>
                      <a:pt x="832256" y="148684"/>
                    </a:cubicBezTo>
                    <a:lnTo>
                      <a:pt x="854619" y="63909"/>
                    </a:lnTo>
                    <a:lnTo>
                      <a:pt x="854619" y="321597"/>
                    </a:lnTo>
                    <a:lnTo>
                      <a:pt x="883852" y="321597"/>
                    </a:lnTo>
                    <a:lnTo>
                      <a:pt x="883852" y="160816"/>
                    </a:lnTo>
                    <a:lnTo>
                      <a:pt x="913085" y="160816"/>
                    </a:lnTo>
                    <a:lnTo>
                      <a:pt x="913085" y="321597"/>
                    </a:lnTo>
                    <a:lnTo>
                      <a:pt x="942318" y="321597"/>
                    </a:lnTo>
                    <a:lnTo>
                      <a:pt x="942318" y="64786"/>
                    </a:lnTo>
                    <a:lnTo>
                      <a:pt x="964535" y="148684"/>
                    </a:lnTo>
                    <a:cubicBezTo>
                      <a:pt x="964535" y="156757"/>
                      <a:pt x="971079" y="163301"/>
                      <a:pt x="979151" y="163301"/>
                    </a:cubicBezTo>
                    <a:cubicBezTo>
                      <a:pt x="987224" y="163301"/>
                      <a:pt x="993768" y="156757"/>
                      <a:pt x="993768" y="148684"/>
                    </a:cubicBezTo>
                    <a:lnTo>
                      <a:pt x="1015400" y="64786"/>
                    </a:lnTo>
                    <a:lnTo>
                      <a:pt x="1015400" y="110828"/>
                    </a:lnTo>
                    <a:lnTo>
                      <a:pt x="990260" y="204665"/>
                    </a:lnTo>
                    <a:lnTo>
                      <a:pt x="1015400" y="204665"/>
                    </a:lnTo>
                    <a:lnTo>
                      <a:pt x="1015400" y="321597"/>
                    </a:lnTo>
                    <a:lnTo>
                      <a:pt x="1044633" y="321597"/>
                    </a:lnTo>
                    <a:lnTo>
                      <a:pt x="1044633" y="204665"/>
                    </a:lnTo>
                    <a:lnTo>
                      <a:pt x="1073866" y="204665"/>
                    </a:lnTo>
                    <a:lnTo>
                      <a:pt x="1073866" y="321597"/>
                    </a:lnTo>
                    <a:lnTo>
                      <a:pt x="1103099" y="321597"/>
                    </a:lnTo>
                    <a:lnTo>
                      <a:pt x="1103099" y="204665"/>
                    </a:lnTo>
                    <a:lnTo>
                      <a:pt x="1128239" y="204665"/>
                    </a:lnTo>
                    <a:lnTo>
                      <a:pt x="1103099" y="110828"/>
                    </a:lnTo>
                    <a:lnTo>
                      <a:pt x="1103099" y="63909"/>
                    </a:lnTo>
                    <a:lnTo>
                      <a:pt x="1125462" y="148684"/>
                    </a:lnTo>
                    <a:cubicBezTo>
                      <a:pt x="1127227" y="155250"/>
                      <a:pt x="1133284" y="159733"/>
                      <a:pt x="1140079" y="159501"/>
                    </a:cubicBezTo>
                    <a:cubicBezTo>
                      <a:pt x="1148149" y="159274"/>
                      <a:pt x="1154505" y="152547"/>
                      <a:pt x="1154279" y="144478"/>
                    </a:cubicBezTo>
                    <a:cubicBezTo>
                      <a:pt x="1154247" y="143381"/>
                      <a:pt x="1154093" y="142292"/>
                      <a:pt x="1153818" y="1412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7F915A0-75FB-473F-9732-27C5C9022374}"/>
                </a:ext>
              </a:extLst>
            </p:cNvPr>
            <p:cNvGrpSpPr/>
            <p:nvPr/>
          </p:nvGrpSpPr>
          <p:grpSpPr>
            <a:xfrm>
              <a:off x="1861215" y="2844289"/>
              <a:ext cx="832945" cy="409261"/>
              <a:chOff x="1861215" y="2841568"/>
              <a:chExt cx="832945" cy="409261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32AD978-0656-46F1-961B-B44F8B6A6C89}"/>
                  </a:ext>
                </a:extLst>
              </p:cNvPr>
              <p:cNvSpPr/>
              <p:nvPr/>
            </p:nvSpPr>
            <p:spPr>
              <a:xfrm>
                <a:off x="2562703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29B4BDEA-51C4-4253-9C0E-A5FF645E50BD}"/>
                  </a:ext>
                </a:extLst>
              </p:cNvPr>
              <p:cNvSpPr/>
              <p:nvPr/>
            </p:nvSpPr>
            <p:spPr>
              <a:xfrm>
                <a:off x="2241141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8E9C1247-358A-4D67-A3F5-59F042D2DA57}"/>
                  </a:ext>
                </a:extLst>
              </p:cNvPr>
              <p:cNvSpPr/>
              <p:nvPr/>
            </p:nvSpPr>
            <p:spPr>
              <a:xfrm>
                <a:off x="2401922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C480425-903C-433C-B95C-B63CBD85DF51}"/>
                  </a:ext>
                </a:extLst>
              </p:cNvPr>
              <p:cNvSpPr/>
              <p:nvPr/>
            </p:nvSpPr>
            <p:spPr>
              <a:xfrm>
                <a:off x="1919578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80FE79EA-FA0A-46C7-A429-8CF391C550C3}"/>
                  </a:ext>
                </a:extLst>
              </p:cNvPr>
              <p:cNvSpPr/>
              <p:nvPr/>
            </p:nvSpPr>
            <p:spPr>
              <a:xfrm>
                <a:off x="2080360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9FADE96-E071-490C-BD98-6B9FEBF00F29}"/>
                  </a:ext>
                </a:extLst>
              </p:cNvPr>
              <p:cNvSpPr/>
              <p:nvPr/>
            </p:nvSpPr>
            <p:spPr>
              <a:xfrm>
                <a:off x="1861215" y="2929235"/>
                <a:ext cx="832945" cy="321594"/>
              </a:xfrm>
              <a:custGeom>
                <a:avLst/>
                <a:gdLst>
                  <a:gd name="connsiteX0" fmla="*/ 832305 w 832945"/>
                  <a:gd name="connsiteY0" fmla="*/ 141227 h 321594"/>
                  <a:gd name="connsiteX1" fmla="*/ 804096 w 832945"/>
                  <a:gd name="connsiteY1" fmla="*/ 34819 h 321594"/>
                  <a:gd name="connsiteX2" fmla="*/ 799857 w 832945"/>
                  <a:gd name="connsiteY2" fmla="*/ 26634 h 321594"/>
                  <a:gd name="connsiteX3" fmla="*/ 765070 w 832945"/>
                  <a:gd name="connsiteY3" fmla="*/ 4563 h 321594"/>
                  <a:gd name="connsiteX4" fmla="*/ 738029 w 832945"/>
                  <a:gd name="connsiteY4" fmla="*/ 32 h 321594"/>
                  <a:gd name="connsiteX5" fmla="*/ 710842 w 832945"/>
                  <a:gd name="connsiteY5" fmla="*/ 4563 h 321594"/>
                  <a:gd name="connsiteX6" fmla="*/ 676201 w 832945"/>
                  <a:gd name="connsiteY6" fmla="*/ 26780 h 321594"/>
                  <a:gd name="connsiteX7" fmla="*/ 671963 w 832945"/>
                  <a:gd name="connsiteY7" fmla="*/ 34966 h 321594"/>
                  <a:gd name="connsiteX8" fmla="*/ 657638 w 832945"/>
                  <a:gd name="connsiteY8" fmla="*/ 87731 h 321594"/>
                  <a:gd name="connsiteX9" fmla="*/ 643022 w 832945"/>
                  <a:gd name="connsiteY9" fmla="*/ 34819 h 321594"/>
                  <a:gd name="connsiteX10" fmla="*/ 638637 w 832945"/>
                  <a:gd name="connsiteY10" fmla="*/ 26634 h 321594"/>
                  <a:gd name="connsiteX11" fmla="*/ 603996 w 832945"/>
                  <a:gd name="connsiteY11" fmla="*/ 4563 h 321594"/>
                  <a:gd name="connsiteX12" fmla="*/ 577248 w 832945"/>
                  <a:gd name="connsiteY12" fmla="*/ 32 h 321594"/>
                  <a:gd name="connsiteX13" fmla="*/ 550061 w 832945"/>
                  <a:gd name="connsiteY13" fmla="*/ 4563 h 321594"/>
                  <a:gd name="connsiteX14" fmla="*/ 515274 w 832945"/>
                  <a:gd name="connsiteY14" fmla="*/ 26780 h 321594"/>
                  <a:gd name="connsiteX15" fmla="*/ 511181 w 832945"/>
                  <a:gd name="connsiteY15" fmla="*/ 34966 h 321594"/>
                  <a:gd name="connsiteX16" fmla="*/ 496565 w 832945"/>
                  <a:gd name="connsiteY16" fmla="*/ 89339 h 321594"/>
                  <a:gd name="connsiteX17" fmla="*/ 481948 w 832945"/>
                  <a:gd name="connsiteY17" fmla="*/ 35404 h 321594"/>
                  <a:gd name="connsiteX18" fmla="*/ 477710 w 832945"/>
                  <a:gd name="connsiteY18" fmla="*/ 27219 h 321594"/>
                  <a:gd name="connsiteX19" fmla="*/ 442922 w 832945"/>
                  <a:gd name="connsiteY19" fmla="*/ 5148 h 321594"/>
                  <a:gd name="connsiteX20" fmla="*/ 416467 w 832945"/>
                  <a:gd name="connsiteY20" fmla="*/ 32 h 321594"/>
                  <a:gd name="connsiteX21" fmla="*/ 389280 w 832945"/>
                  <a:gd name="connsiteY21" fmla="*/ 4563 h 321594"/>
                  <a:gd name="connsiteX22" fmla="*/ 354639 w 832945"/>
                  <a:gd name="connsiteY22" fmla="*/ 26780 h 321594"/>
                  <a:gd name="connsiteX23" fmla="*/ 350400 w 832945"/>
                  <a:gd name="connsiteY23" fmla="*/ 34966 h 321594"/>
                  <a:gd name="connsiteX24" fmla="*/ 336076 w 832945"/>
                  <a:gd name="connsiteY24" fmla="*/ 87731 h 321594"/>
                  <a:gd name="connsiteX25" fmla="*/ 321459 w 832945"/>
                  <a:gd name="connsiteY25" fmla="*/ 34819 h 321594"/>
                  <a:gd name="connsiteX26" fmla="*/ 317074 w 832945"/>
                  <a:gd name="connsiteY26" fmla="*/ 26634 h 321594"/>
                  <a:gd name="connsiteX27" fmla="*/ 282433 w 832945"/>
                  <a:gd name="connsiteY27" fmla="*/ 4563 h 321594"/>
                  <a:gd name="connsiteX28" fmla="*/ 255685 w 832945"/>
                  <a:gd name="connsiteY28" fmla="*/ 32 h 321594"/>
                  <a:gd name="connsiteX29" fmla="*/ 228499 w 832945"/>
                  <a:gd name="connsiteY29" fmla="*/ 4563 h 321594"/>
                  <a:gd name="connsiteX30" fmla="*/ 193711 w 832945"/>
                  <a:gd name="connsiteY30" fmla="*/ 26780 h 321594"/>
                  <a:gd name="connsiteX31" fmla="*/ 189619 w 832945"/>
                  <a:gd name="connsiteY31" fmla="*/ 34966 h 321594"/>
                  <a:gd name="connsiteX32" fmla="*/ 175002 w 832945"/>
                  <a:gd name="connsiteY32" fmla="*/ 89339 h 321594"/>
                  <a:gd name="connsiteX33" fmla="*/ 160386 w 832945"/>
                  <a:gd name="connsiteY33" fmla="*/ 35404 h 321594"/>
                  <a:gd name="connsiteX34" fmla="*/ 156147 w 832945"/>
                  <a:gd name="connsiteY34" fmla="*/ 27219 h 321594"/>
                  <a:gd name="connsiteX35" fmla="*/ 121360 w 832945"/>
                  <a:gd name="connsiteY35" fmla="*/ 5148 h 321594"/>
                  <a:gd name="connsiteX36" fmla="*/ 94904 w 832945"/>
                  <a:gd name="connsiteY36" fmla="*/ 32 h 321594"/>
                  <a:gd name="connsiteX37" fmla="*/ 67717 w 832945"/>
                  <a:gd name="connsiteY37" fmla="*/ 4563 h 321594"/>
                  <a:gd name="connsiteX38" fmla="*/ 33076 w 832945"/>
                  <a:gd name="connsiteY38" fmla="*/ 26780 h 321594"/>
                  <a:gd name="connsiteX39" fmla="*/ 28837 w 832945"/>
                  <a:gd name="connsiteY39" fmla="*/ 34966 h 321594"/>
                  <a:gd name="connsiteX40" fmla="*/ 482 w 832945"/>
                  <a:gd name="connsiteY40" fmla="*/ 141812 h 321594"/>
                  <a:gd name="connsiteX41" fmla="*/ 10859 w 832945"/>
                  <a:gd name="connsiteY41" fmla="*/ 159644 h 321594"/>
                  <a:gd name="connsiteX42" fmla="*/ 14659 w 832945"/>
                  <a:gd name="connsiteY42" fmla="*/ 159644 h 321594"/>
                  <a:gd name="connsiteX43" fmla="*/ 29276 w 832945"/>
                  <a:gd name="connsiteY43" fmla="*/ 148828 h 321594"/>
                  <a:gd name="connsiteX44" fmla="*/ 51055 w 832945"/>
                  <a:gd name="connsiteY44" fmla="*/ 63906 h 321594"/>
                  <a:gd name="connsiteX45" fmla="*/ 51055 w 832945"/>
                  <a:gd name="connsiteY45" fmla="*/ 321595 h 321594"/>
                  <a:gd name="connsiteX46" fmla="*/ 80287 w 832945"/>
                  <a:gd name="connsiteY46" fmla="*/ 321595 h 321594"/>
                  <a:gd name="connsiteX47" fmla="*/ 80287 w 832945"/>
                  <a:gd name="connsiteY47" fmla="*/ 160813 h 321594"/>
                  <a:gd name="connsiteX48" fmla="*/ 109520 w 832945"/>
                  <a:gd name="connsiteY48" fmla="*/ 160813 h 321594"/>
                  <a:gd name="connsiteX49" fmla="*/ 109520 w 832945"/>
                  <a:gd name="connsiteY49" fmla="*/ 321595 h 321594"/>
                  <a:gd name="connsiteX50" fmla="*/ 138753 w 832945"/>
                  <a:gd name="connsiteY50" fmla="*/ 321595 h 321594"/>
                  <a:gd name="connsiteX51" fmla="*/ 138753 w 832945"/>
                  <a:gd name="connsiteY51" fmla="*/ 64783 h 321594"/>
                  <a:gd name="connsiteX52" fmla="*/ 160970 w 832945"/>
                  <a:gd name="connsiteY52" fmla="*/ 148682 h 321594"/>
                  <a:gd name="connsiteX53" fmla="*/ 175587 w 832945"/>
                  <a:gd name="connsiteY53" fmla="*/ 163298 h 321594"/>
                  <a:gd name="connsiteX54" fmla="*/ 190203 w 832945"/>
                  <a:gd name="connsiteY54" fmla="*/ 148682 h 321594"/>
                  <a:gd name="connsiteX55" fmla="*/ 211836 w 832945"/>
                  <a:gd name="connsiteY55" fmla="*/ 64783 h 321594"/>
                  <a:gd name="connsiteX56" fmla="*/ 211836 w 832945"/>
                  <a:gd name="connsiteY56" fmla="*/ 110825 h 321594"/>
                  <a:gd name="connsiteX57" fmla="*/ 186695 w 832945"/>
                  <a:gd name="connsiteY57" fmla="*/ 204663 h 321594"/>
                  <a:gd name="connsiteX58" fmla="*/ 211836 w 832945"/>
                  <a:gd name="connsiteY58" fmla="*/ 204663 h 321594"/>
                  <a:gd name="connsiteX59" fmla="*/ 211836 w 832945"/>
                  <a:gd name="connsiteY59" fmla="*/ 321595 h 321594"/>
                  <a:gd name="connsiteX60" fmla="*/ 241069 w 832945"/>
                  <a:gd name="connsiteY60" fmla="*/ 321595 h 321594"/>
                  <a:gd name="connsiteX61" fmla="*/ 241069 w 832945"/>
                  <a:gd name="connsiteY61" fmla="*/ 204663 h 321594"/>
                  <a:gd name="connsiteX62" fmla="*/ 270302 w 832945"/>
                  <a:gd name="connsiteY62" fmla="*/ 204663 h 321594"/>
                  <a:gd name="connsiteX63" fmla="*/ 270302 w 832945"/>
                  <a:gd name="connsiteY63" fmla="*/ 321595 h 321594"/>
                  <a:gd name="connsiteX64" fmla="*/ 299535 w 832945"/>
                  <a:gd name="connsiteY64" fmla="*/ 321595 h 321594"/>
                  <a:gd name="connsiteX65" fmla="*/ 299535 w 832945"/>
                  <a:gd name="connsiteY65" fmla="*/ 204663 h 321594"/>
                  <a:gd name="connsiteX66" fmla="*/ 324675 w 832945"/>
                  <a:gd name="connsiteY66" fmla="*/ 204663 h 321594"/>
                  <a:gd name="connsiteX67" fmla="*/ 299535 w 832945"/>
                  <a:gd name="connsiteY67" fmla="*/ 110825 h 321594"/>
                  <a:gd name="connsiteX68" fmla="*/ 299535 w 832945"/>
                  <a:gd name="connsiteY68" fmla="*/ 63906 h 321594"/>
                  <a:gd name="connsiteX69" fmla="*/ 321898 w 832945"/>
                  <a:gd name="connsiteY69" fmla="*/ 148682 h 321594"/>
                  <a:gd name="connsiteX70" fmla="*/ 339629 w 832945"/>
                  <a:gd name="connsiteY70" fmla="*/ 159306 h 321594"/>
                  <a:gd name="connsiteX71" fmla="*/ 350254 w 832945"/>
                  <a:gd name="connsiteY71" fmla="*/ 148682 h 321594"/>
                  <a:gd name="connsiteX72" fmla="*/ 372617 w 832945"/>
                  <a:gd name="connsiteY72" fmla="*/ 63906 h 321594"/>
                  <a:gd name="connsiteX73" fmla="*/ 372617 w 832945"/>
                  <a:gd name="connsiteY73" fmla="*/ 321595 h 321594"/>
                  <a:gd name="connsiteX74" fmla="*/ 401850 w 832945"/>
                  <a:gd name="connsiteY74" fmla="*/ 321595 h 321594"/>
                  <a:gd name="connsiteX75" fmla="*/ 401850 w 832945"/>
                  <a:gd name="connsiteY75" fmla="*/ 160813 h 321594"/>
                  <a:gd name="connsiteX76" fmla="*/ 431083 w 832945"/>
                  <a:gd name="connsiteY76" fmla="*/ 160813 h 321594"/>
                  <a:gd name="connsiteX77" fmla="*/ 431083 w 832945"/>
                  <a:gd name="connsiteY77" fmla="*/ 321595 h 321594"/>
                  <a:gd name="connsiteX78" fmla="*/ 460316 w 832945"/>
                  <a:gd name="connsiteY78" fmla="*/ 321595 h 321594"/>
                  <a:gd name="connsiteX79" fmla="*/ 460316 w 832945"/>
                  <a:gd name="connsiteY79" fmla="*/ 64783 h 321594"/>
                  <a:gd name="connsiteX80" fmla="*/ 482533 w 832945"/>
                  <a:gd name="connsiteY80" fmla="*/ 148682 h 321594"/>
                  <a:gd name="connsiteX81" fmla="*/ 497149 w 832945"/>
                  <a:gd name="connsiteY81" fmla="*/ 163298 h 321594"/>
                  <a:gd name="connsiteX82" fmla="*/ 511766 w 832945"/>
                  <a:gd name="connsiteY82" fmla="*/ 148682 h 321594"/>
                  <a:gd name="connsiteX83" fmla="*/ 533398 w 832945"/>
                  <a:gd name="connsiteY83" fmla="*/ 64783 h 321594"/>
                  <a:gd name="connsiteX84" fmla="*/ 533398 w 832945"/>
                  <a:gd name="connsiteY84" fmla="*/ 110825 h 321594"/>
                  <a:gd name="connsiteX85" fmla="*/ 508258 w 832945"/>
                  <a:gd name="connsiteY85" fmla="*/ 204663 h 321594"/>
                  <a:gd name="connsiteX86" fmla="*/ 533398 w 832945"/>
                  <a:gd name="connsiteY86" fmla="*/ 204663 h 321594"/>
                  <a:gd name="connsiteX87" fmla="*/ 533398 w 832945"/>
                  <a:gd name="connsiteY87" fmla="*/ 321595 h 321594"/>
                  <a:gd name="connsiteX88" fmla="*/ 562631 w 832945"/>
                  <a:gd name="connsiteY88" fmla="*/ 321595 h 321594"/>
                  <a:gd name="connsiteX89" fmla="*/ 562631 w 832945"/>
                  <a:gd name="connsiteY89" fmla="*/ 204663 h 321594"/>
                  <a:gd name="connsiteX90" fmla="*/ 591864 w 832945"/>
                  <a:gd name="connsiteY90" fmla="*/ 204663 h 321594"/>
                  <a:gd name="connsiteX91" fmla="*/ 591864 w 832945"/>
                  <a:gd name="connsiteY91" fmla="*/ 321595 h 321594"/>
                  <a:gd name="connsiteX92" fmla="*/ 621097 w 832945"/>
                  <a:gd name="connsiteY92" fmla="*/ 321595 h 321594"/>
                  <a:gd name="connsiteX93" fmla="*/ 621097 w 832945"/>
                  <a:gd name="connsiteY93" fmla="*/ 204663 h 321594"/>
                  <a:gd name="connsiteX94" fmla="*/ 646238 w 832945"/>
                  <a:gd name="connsiteY94" fmla="*/ 204663 h 321594"/>
                  <a:gd name="connsiteX95" fmla="*/ 621097 w 832945"/>
                  <a:gd name="connsiteY95" fmla="*/ 110825 h 321594"/>
                  <a:gd name="connsiteX96" fmla="*/ 621097 w 832945"/>
                  <a:gd name="connsiteY96" fmla="*/ 63906 h 321594"/>
                  <a:gd name="connsiteX97" fmla="*/ 643460 w 832945"/>
                  <a:gd name="connsiteY97" fmla="*/ 148682 h 321594"/>
                  <a:gd name="connsiteX98" fmla="*/ 661192 w 832945"/>
                  <a:gd name="connsiteY98" fmla="*/ 159306 h 321594"/>
                  <a:gd name="connsiteX99" fmla="*/ 671816 w 832945"/>
                  <a:gd name="connsiteY99" fmla="*/ 148682 h 321594"/>
                  <a:gd name="connsiteX100" fmla="*/ 694180 w 832945"/>
                  <a:gd name="connsiteY100" fmla="*/ 63906 h 321594"/>
                  <a:gd name="connsiteX101" fmla="*/ 694180 w 832945"/>
                  <a:gd name="connsiteY101" fmla="*/ 321595 h 321594"/>
                  <a:gd name="connsiteX102" fmla="*/ 723413 w 832945"/>
                  <a:gd name="connsiteY102" fmla="*/ 321595 h 321594"/>
                  <a:gd name="connsiteX103" fmla="*/ 723413 w 832945"/>
                  <a:gd name="connsiteY103" fmla="*/ 160813 h 321594"/>
                  <a:gd name="connsiteX104" fmla="*/ 752646 w 832945"/>
                  <a:gd name="connsiteY104" fmla="*/ 160813 h 321594"/>
                  <a:gd name="connsiteX105" fmla="*/ 752646 w 832945"/>
                  <a:gd name="connsiteY105" fmla="*/ 321595 h 321594"/>
                  <a:gd name="connsiteX106" fmla="*/ 781879 w 832945"/>
                  <a:gd name="connsiteY106" fmla="*/ 321595 h 321594"/>
                  <a:gd name="connsiteX107" fmla="*/ 781879 w 832945"/>
                  <a:gd name="connsiteY107" fmla="*/ 64783 h 321594"/>
                  <a:gd name="connsiteX108" fmla="*/ 804096 w 832945"/>
                  <a:gd name="connsiteY108" fmla="*/ 148682 h 321594"/>
                  <a:gd name="connsiteX109" fmla="*/ 818712 w 832945"/>
                  <a:gd name="connsiteY109" fmla="*/ 159498 h 321594"/>
                  <a:gd name="connsiteX110" fmla="*/ 822512 w 832945"/>
                  <a:gd name="connsiteY110" fmla="*/ 159498 h 321594"/>
                  <a:gd name="connsiteX111" fmla="*/ 832329 w 832945"/>
                  <a:gd name="connsiteY111" fmla="*/ 141308 h 321594"/>
                  <a:gd name="connsiteX112" fmla="*/ 832305 w 832945"/>
                  <a:gd name="connsiteY112" fmla="*/ 141227 h 321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</a:cxnLst>
                <a:rect l="l" t="t" r="r" b="b"/>
                <a:pathLst>
                  <a:path w="832945" h="321594">
                    <a:moveTo>
                      <a:pt x="832305" y="141227"/>
                    </a:moveTo>
                    <a:lnTo>
                      <a:pt x="804096" y="34819"/>
                    </a:lnTo>
                    <a:cubicBezTo>
                      <a:pt x="803314" y="31808"/>
                      <a:pt x="801865" y="29011"/>
                      <a:pt x="799857" y="26634"/>
                    </a:cubicBezTo>
                    <a:cubicBezTo>
                      <a:pt x="790178" y="16619"/>
                      <a:pt x="778254" y="9053"/>
                      <a:pt x="765070" y="4563"/>
                    </a:cubicBezTo>
                    <a:cubicBezTo>
                      <a:pt x="756441" y="1294"/>
                      <a:pt x="747252" y="-247"/>
                      <a:pt x="738029" y="32"/>
                    </a:cubicBezTo>
                    <a:cubicBezTo>
                      <a:pt x="728780" y="39"/>
                      <a:pt x="719595" y="1570"/>
                      <a:pt x="710842" y="4563"/>
                    </a:cubicBezTo>
                    <a:cubicBezTo>
                      <a:pt x="697619" y="8956"/>
                      <a:pt x="685709" y="16594"/>
                      <a:pt x="676201" y="26780"/>
                    </a:cubicBezTo>
                    <a:cubicBezTo>
                      <a:pt x="674278" y="29212"/>
                      <a:pt x="672840" y="31991"/>
                      <a:pt x="671963" y="34966"/>
                    </a:cubicBezTo>
                    <a:lnTo>
                      <a:pt x="657638" y="87731"/>
                    </a:lnTo>
                    <a:lnTo>
                      <a:pt x="643022" y="34819"/>
                    </a:lnTo>
                    <a:cubicBezTo>
                      <a:pt x="642157" y="31811"/>
                      <a:pt x="640663" y="29021"/>
                      <a:pt x="638637" y="26634"/>
                    </a:cubicBezTo>
                    <a:cubicBezTo>
                      <a:pt x="629021" y="16612"/>
                      <a:pt x="617142" y="9043"/>
                      <a:pt x="603996" y="4563"/>
                    </a:cubicBezTo>
                    <a:cubicBezTo>
                      <a:pt x="595451" y="1355"/>
                      <a:pt x="586371" y="-183"/>
                      <a:pt x="577248" y="32"/>
                    </a:cubicBezTo>
                    <a:cubicBezTo>
                      <a:pt x="567996" y="15"/>
                      <a:pt x="558806" y="1546"/>
                      <a:pt x="550061" y="4563"/>
                    </a:cubicBezTo>
                    <a:cubicBezTo>
                      <a:pt x="536811" y="8989"/>
                      <a:pt x="524862" y="16622"/>
                      <a:pt x="515274" y="26780"/>
                    </a:cubicBezTo>
                    <a:cubicBezTo>
                      <a:pt x="513453" y="29255"/>
                      <a:pt x="512067" y="32023"/>
                      <a:pt x="511181" y="34966"/>
                    </a:cubicBezTo>
                    <a:lnTo>
                      <a:pt x="496565" y="89339"/>
                    </a:lnTo>
                    <a:lnTo>
                      <a:pt x="481948" y="35404"/>
                    </a:lnTo>
                    <a:cubicBezTo>
                      <a:pt x="481166" y="32393"/>
                      <a:pt x="479718" y="29595"/>
                      <a:pt x="477710" y="27219"/>
                    </a:cubicBezTo>
                    <a:cubicBezTo>
                      <a:pt x="468031" y="17204"/>
                      <a:pt x="456106" y="9638"/>
                      <a:pt x="442922" y="5148"/>
                    </a:cubicBezTo>
                    <a:cubicBezTo>
                      <a:pt x="434516" y="1753"/>
                      <a:pt x="425533" y="16"/>
                      <a:pt x="416467" y="32"/>
                    </a:cubicBezTo>
                    <a:cubicBezTo>
                      <a:pt x="407217" y="39"/>
                      <a:pt x="398032" y="1570"/>
                      <a:pt x="389280" y="4563"/>
                    </a:cubicBezTo>
                    <a:cubicBezTo>
                      <a:pt x="376056" y="8956"/>
                      <a:pt x="364147" y="16594"/>
                      <a:pt x="354639" y="26780"/>
                    </a:cubicBezTo>
                    <a:cubicBezTo>
                      <a:pt x="352715" y="29212"/>
                      <a:pt x="351277" y="31991"/>
                      <a:pt x="350400" y="34966"/>
                    </a:cubicBezTo>
                    <a:lnTo>
                      <a:pt x="336076" y="87731"/>
                    </a:lnTo>
                    <a:lnTo>
                      <a:pt x="321459" y="34819"/>
                    </a:lnTo>
                    <a:cubicBezTo>
                      <a:pt x="320594" y="31811"/>
                      <a:pt x="319100" y="29021"/>
                      <a:pt x="317074" y="26634"/>
                    </a:cubicBezTo>
                    <a:cubicBezTo>
                      <a:pt x="307458" y="16612"/>
                      <a:pt x="295579" y="9043"/>
                      <a:pt x="282433" y="4563"/>
                    </a:cubicBezTo>
                    <a:cubicBezTo>
                      <a:pt x="273890" y="1355"/>
                      <a:pt x="264809" y="-183"/>
                      <a:pt x="255685" y="32"/>
                    </a:cubicBezTo>
                    <a:cubicBezTo>
                      <a:pt x="246433" y="15"/>
                      <a:pt x="237244" y="1546"/>
                      <a:pt x="228499" y="4563"/>
                    </a:cubicBezTo>
                    <a:cubicBezTo>
                      <a:pt x="215250" y="8989"/>
                      <a:pt x="203300" y="16622"/>
                      <a:pt x="193711" y="26780"/>
                    </a:cubicBezTo>
                    <a:cubicBezTo>
                      <a:pt x="191890" y="29255"/>
                      <a:pt x="190506" y="32023"/>
                      <a:pt x="189619" y="34966"/>
                    </a:cubicBezTo>
                    <a:lnTo>
                      <a:pt x="175002" y="89339"/>
                    </a:lnTo>
                    <a:lnTo>
                      <a:pt x="160386" y="35404"/>
                    </a:lnTo>
                    <a:cubicBezTo>
                      <a:pt x="159604" y="32393"/>
                      <a:pt x="158155" y="29595"/>
                      <a:pt x="156147" y="27219"/>
                    </a:cubicBezTo>
                    <a:cubicBezTo>
                      <a:pt x="146468" y="17204"/>
                      <a:pt x="134544" y="9638"/>
                      <a:pt x="121360" y="5148"/>
                    </a:cubicBezTo>
                    <a:cubicBezTo>
                      <a:pt x="112954" y="1753"/>
                      <a:pt x="103971" y="16"/>
                      <a:pt x="94904" y="32"/>
                    </a:cubicBezTo>
                    <a:cubicBezTo>
                      <a:pt x="85655" y="39"/>
                      <a:pt x="76470" y="1570"/>
                      <a:pt x="67717" y="4563"/>
                    </a:cubicBezTo>
                    <a:cubicBezTo>
                      <a:pt x="54494" y="8956"/>
                      <a:pt x="42584" y="16594"/>
                      <a:pt x="33076" y="26780"/>
                    </a:cubicBezTo>
                    <a:cubicBezTo>
                      <a:pt x="31153" y="29212"/>
                      <a:pt x="29714" y="31991"/>
                      <a:pt x="28837" y="34966"/>
                    </a:cubicBezTo>
                    <a:lnTo>
                      <a:pt x="482" y="141812"/>
                    </a:lnTo>
                    <a:cubicBezTo>
                      <a:pt x="-1560" y="149600"/>
                      <a:pt x="3079" y="157573"/>
                      <a:pt x="10859" y="159644"/>
                    </a:cubicBezTo>
                    <a:lnTo>
                      <a:pt x="14659" y="159644"/>
                    </a:lnTo>
                    <a:cubicBezTo>
                      <a:pt x="21455" y="159877"/>
                      <a:pt x="27512" y="155394"/>
                      <a:pt x="29276" y="148828"/>
                    </a:cubicBezTo>
                    <a:lnTo>
                      <a:pt x="51055" y="63906"/>
                    </a:lnTo>
                    <a:lnTo>
                      <a:pt x="51055" y="321595"/>
                    </a:lnTo>
                    <a:lnTo>
                      <a:pt x="80287" y="321595"/>
                    </a:lnTo>
                    <a:lnTo>
                      <a:pt x="80287" y="160813"/>
                    </a:lnTo>
                    <a:lnTo>
                      <a:pt x="109520" y="160813"/>
                    </a:lnTo>
                    <a:lnTo>
                      <a:pt x="109520" y="321595"/>
                    </a:lnTo>
                    <a:lnTo>
                      <a:pt x="138753" y="321595"/>
                    </a:lnTo>
                    <a:lnTo>
                      <a:pt x="138753" y="64783"/>
                    </a:lnTo>
                    <a:lnTo>
                      <a:pt x="160970" y="148682"/>
                    </a:lnTo>
                    <a:cubicBezTo>
                      <a:pt x="160970" y="156754"/>
                      <a:pt x="167514" y="163298"/>
                      <a:pt x="175587" y="163298"/>
                    </a:cubicBezTo>
                    <a:cubicBezTo>
                      <a:pt x="183660" y="163298"/>
                      <a:pt x="190203" y="156754"/>
                      <a:pt x="190203" y="148682"/>
                    </a:cubicBezTo>
                    <a:lnTo>
                      <a:pt x="211836" y="64783"/>
                    </a:lnTo>
                    <a:lnTo>
                      <a:pt x="211836" y="110825"/>
                    </a:lnTo>
                    <a:lnTo>
                      <a:pt x="186695" y="204663"/>
                    </a:lnTo>
                    <a:lnTo>
                      <a:pt x="211836" y="204663"/>
                    </a:lnTo>
                    <a:lnTo>
                      <a:pt x="211836" y="321595"/>
                    </a:lnTo>
                    <a:lnTo>
                      <a:pt x="241069" y="321595"/>
                    </a:lnTo>
                    <a:lnTo>
                      <a:pt x="241069" y="204663"/>
                    </a:lnTo>
                    <a:lnTo>
                      <a:pt x="270302" y="204663"/>
                    </a:lnTo>
                    <a:lnTo>
                      <a:pt x="270302" y="321595"/>
                    </a:lnTo>
                    <a:lnTo>
                      <a:pt x="299535" y="321595"/>
                    </a:lnTo>
                    <a:lnTo>
                      <a:pt x="299535" y="204663"/>
                    </a:lnTo>
                    <a:lnTo>
                      <a:pt x="324675" y="204663"/>
                    </a:lnTo>
                    <a:lnTo>
                      <a:pt x="299535" y="110825"/>
                    </a:lnTo>
                    <a:lnTo>
                      <a:pt x="299535" y="63906"/>
                    </a:lnTo>
                    <a:lnTo>
                      <a:pt x="321898" y="148682"/>
                    </a:lnTo>
                    <a:cubicBezTo>
                      <a:pt x="323861" y="156512"/>
                      <a:pt x="331799" y="161269"/>
                      <a:pt x="339629" y="159306"/>
                    </a:cubicBezTo>
                    <a:cubicBezTo>
                      <a:pt x="344859" y="157995"/>
                      <a:pt x="348943" y="153912"/>
                      <a:pt x="350254" y="148682"/>
                    </a:cubicBezTo>
                    <a:lnTo>
                      <a:pt x="372617" y="63906"/>
                    </a:lnTo>
                    <a:lnTo>
                      <a:pt x="372617" y="321595"/>
                    </a:lnTo>
                    <a:lnTo>
                      <a:pt x="401850" y="321595"/>
                    </a:lnTo>
                    <a:lnTo>
                      <a:pt x="401850" y="160813"/>
                    </a:lnTo>
                    <a:lnTo>
                      <a:pt x="431083" y="160813"/>
                    </a:lnTo>
                    <a:lnTo>
                      <a:pt x="431083" y="321595"/>
                    </a:lnTo>
                    <a:lnTo>
                      <a:pt x="460316" y="321595"/>
                    </a:lnTo>
                    <a:lnTo>
                      <a:pt x="460316" y="64783"/>
                    </a:lnTo>
                    <a:lnTo>
                      <a:pt x="482533" y="148682"/>
                    </a:lnTo>
                    <a:cubicBezTo>
                      <a:pt x="482533" y="156754"/>
                      <a:pt x="489077" y="163298"/>
                      <a:pt x="497149" y="163298"/>
                    </a:cubicBezTo>
                    <a:cubicBezTo>
                      <a:pt x="505222" y="163298"/>
                      <a:pt x="511766" y="156754"/>
                      <a:pt x="511766" y="148682"/>
                    </a:cubicBezTo>
                    <a:lnTo>
                      <a:pt x="533398" y="64783"/>
                    </a:lnTo>
                    <a:lnTo>
                      <a:pt x="533398" y="110825"/>
                    </a:lnTo>
                    <a:lnTo>
                      <a:pt x="508258" y="204663"/>
                    </a:lnTo>
                    <a:lnTo>
                      <a:pt x="533398" y="204663"/>
                    </a:lnTo>
                    <a:lnTo>
                      <a:pt x="533398" y="321595"/>
                    </a:lnTo>
                    <a:lnTo>
                      <a:pt x="562631" y="321595"/>
                    </a:lnTo>
                    <a:lnTo>
                      <a:pt x="562631" y="204663"/>
                    </a:lnTo>
                    <a:lnTo>
                      <a:pt x="591864" y="204663"/>
                    </a:lnTo>
                    <a:lnTo>
                      <a:pt x="591864" y="321595"/>
                    </a:lnTo>
                    <a:lnTo>
                      <a:pt x="621097" y="321595"/>
                    </a:lnTo>
                    <a:lnTo>
                      <a:pt x="621097" y="204663"/>
                    </a:lnTo>
                    <a:lnTo>
                      <a:pt x="646238" y="204663"/>
                    </a:lnTo>
                    <a:lnTo>
                      <a:pt x="621097" y="110825"/>
                    </a:lnTo>
                    <a:lnTo>
                      <a:pt x="621097" y="63906"/>
                    </a:lnTo>
                    <a:lnTo>
                      <a:pt x="643460" y="148682"/>
                    </a:lnTo>
                    <a:cubicBezTo>
                      <a:pt x="645423" y="156512"/>
                      <a:pt x="653362" y="161269"/>
                      <a:pt x="661192" y="159306"/>
                    </a:cubicBezTo>
                    <a:cubicBezTo>
                      <a:pt x="666421" y="157995"/>
                      <a:pt x="670505" y="153912"/>
                      <a:pt x="671816" y="148682"/>
                    </a:cubicBezTo>
                    <a:lnTo>
                      <a:pt x="694180" y="63906"/>
                    </a:lnTo>
                    <a:lnTo>
                      <a:pt x="694180" y="321595"/>
                    </a:lnTo>
                    <a:lnTo>
                      <a:pt x="723413" y="321595"/>
                    </a:lnTo>
                    <a:lnTo>
                      <a:pt x="723413" y="160813"/>
                    </a:lnTo>
                    <a:lnTo>
                      <a:pt x="752646" y="160813"/>
                    </a:lnTo>
                    <a:lnTo>
                      <a:pt x="752646" y="321595"/>
                    </a:lnTo>
                    <a:lnTo>
                      <a:pt x="781879" y="321595"/>
                    </a:lnTo>
                    <a:lnTo>
                      <a:pt x="781879" y="64783"/>
                    </a:lnTo>
                    <a:lnTo>
                      <a:pt x="804096" y="148682"/>
                    </a:lnTo>
                    <a:cubicBezTo>
                      <a:pt x="805860" y="155248"/>
                      <a:pt x="811917" y="159730"/>
                      <a:pt x="818712" y="159498"/>
                    </a:cubicBezTo>
                    <a:cubicBezTo>
                      <a:pt x="819975" y="159641"/>
                      <a:pt x="821250" y="159641"/>
                      <a:pt x="822512" y="159498"/>
                    </a:cubicBezTo>
                    <a:cubicBezTo>
                      <a:pt x="830246" y="157186"/>
                      <a:pt x="834641" y="149041"/>
                      <a:pt x="832329" y="141308"/>
                    </a:cubicBezTo>
                    <a:cubicBezTo>
                      <a:pt x="832321" y="141280"/>
                      <a:pt x="832314" y="141254"/>
                      <a:pt x="832305" y="14122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8E2E9D0-D313-47D4-85F7-F6EAD740FA29}"/>
                </a:ext>
              </a:extLst>
            </p:cNvPr>
            <p:cNvGrpSpPr/>
            <p:nvPr/>
          </p:nvGrpSpPr>
          <p:grpSpPr>
            <a:xfrm>
              <a:off x="1992660" y="3280061"/>
              <a:ext cx="511663" cy="409262"/>
              <a:chOff x="2021997" y="2403073"/>
              <a:chExt cx="511663" cy="40926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9B823356-1D07-4E9D-B6A8-5E0A6A16EF8E}"/>
                  </a:ext>
                </a:extLst>
              </p:cNvPr>
              <p:cNvSpPr/>
              <p:nvPr/>
            </p:nvSpPr>
            <p:spPr>
              <a:xfrm>
                <a:off x="2241141" y="2403073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2798900-2415-45D9-A4A0-B0488FAAD349}"/>
                  </a:ext>
                </a:extLst>
              </p:cNvPr>
              <p:cNvSpPr/>
              <p:nvPr/>
            </p:nvSpPr>
            <p:spPr>
              <a:xfrm>
                <a:off x="2401922" y="2403073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F587645-8682-4186-94E7-4E570D00AA97}"/>
                  </a:ext>
                </a:extLst>
              </p:cNvPr>
              <p:cNvSpPr/>
              <p:nvPr/>
            </p:nvSpPr>
            <p:spPr>
              <a:xfrm>
                <a:off x="2080360" y="2403073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529454A-47CD-4547-A71C-213648958662}"/>
                  </a:ext>
                </a:extLst>
              </p:cNvPr>
              <p:cNvSpPr/>
              <p:nvPr/>
            </p:nvSpPr>
            <p:spPr>
              <a:xfrm>
                <a:off x="2021997" y="2490738"/>
                <a:ext cx="511663" cy="321597"/>
              </a:xfrm>
              <a:custGeom>
                <a:avLst/>
                <a:gdLst>
                  <a:gd name="connsiteX0" fmla="*/ 511035 w 511663"/>
                  <a:gd name="connsiteY0" fmla="*/ 141230 h 321597"/>
                  <a:gd name="connsiteX1" fmla="*/ 482825 w 511663"/>
                  <a:gd name="connsiteY1" fmla="*/ 34822 h 321597"/>
                  <a:gd name="connsiteX2" fmla="*/ 478440 w 511663"/>
                  <a:gd name="connsiteY2" fmla="*/ 26637 h 321597"/>
                  <a:gd name="connsiteX3" fmla="*/ 443799 w 511663"/>
                  <a:gd name="connsiteY3" fmla="*/ 4566 h 321597"/>
                  <a:gd name="connsiteX4" fmla="*/ 416467 w 511663"/>
                  <a:gd name="connsiteY4" fmla="*/ 35 h 321597"/>
                  <a:gd name="connsiteX5" fmla="*/ 389280 w 511663"/>
                  <a:gd name="connsiteY5" fmla="*/ 4566 h 321597"/>
                  <a:gd name="connsiteX6" fmla="*/ 354493 w 511663"/>
                  <a:gd name="connsiteY6" fmla="*/ 26783 h 321597"/>
                  <a:gd name="connsiteX7" fmla="*/ 350400 w 511663"/>
                  <a:gd name="connsiteY7" fmla="*/ 34968 h 321597"/>
                  <a:gd name="connsiteX8" fmla="*/ 335784 w 511663"/>
                  <a:gd name="connsiteY8" fmla="*/ 89341 h 321597"/>
                  <a:gd name="connsiteX9" fmla="*/ 321167 w 511663"/>
                  <a:gd name="connsiteY9" fmla="*/ 35407 h 321597"/>
                  <a:gd name="connsiteX10" fmla="*/ 316928 w 511663"/>
                  <a:gd name="connsiteY10" fmla="*/ 27221 h 321597"/>
                  <a:gd name="connsiteX11" fmla="*/ 282141 w 511663"/>
                  <a:gd name="connsiteY11" fmla="*/ 5150 h 321597"/>
                  <a:gd name="connsiteX12" fmla="*/ 255685 w 511663"/>
                  <a:gd name="connsiteY12" fmla="*/ 35 h 321597"/>
                  <a:gd name="connsiteX13" fmla="*/ 228499 w 511663"/>
                  <a:gd name="connsiteY13" fmla="*/ 4566 h 321597"/>
                  <a:gd name="connsiteX14" fmla="*/ 193858 w 511663"/>
                  <a:gd name="connsiteY14" fmla="*/ 26783 h 321597"/>
                  <a:gd name="connsiteX15" fmla="*/ 189619 w 511663"/>
                  <a:gd name="connsiteY15" fmla="*/ 34968 h 321597"/>
                  <a:gd name="connsiteX16" fmla="*/ 175295 w 511663"/>
                  <a:gd name="connsiteY16" fmla="*/ 87734 h 321597"/>
                  <a:gd name="connsiteX17" fmla="*/ 160678 w 511663"/>
                  <a:gd name="connsiteY17" fmla="*/ 34822 h 321597"/>
                  <a:gd name="connsiteX18" fmla="*/ 156293 w 511663"/>
                  <a:gd name="connsiteY18" fmla="*/ 26637 h 321597"/>
                  <a:gd name="connsiteX19" fmla="*/ 121652 w 511663"/>
                  <a:gd name="connsiteY19" fmla="*/ 4566 h 321597"/>
                  <a:gd name="connsiteX20" fmla="*/ 94904 w 511663"/>
                  <a:gd name="connsiteY20" fmla="*/ 35 h 321597"/>
                  <a:gd name="connsiteX21" fmla="*/ 67717 w 511663"/>
                  <a:gd name="connsiteY21" fmla="*/ 4566 h 321597"/>
                  <a:gd name="connsiteX22" fmla="*/ 32930 w 511663"/>
                  <a:gd name="connsiteY22" fmla="*/ 26783 h 321597"/>
                  <a:gd name="connsiteX23" fmla="*/ 28837 w 511663"/>
                  <a:gd name="connsiteY23" fmla="*/ 34968 h 321597"/>
                  <a:gd name="connsiteX24" fmla="*/ 482 w 511663"/>
                  <a:gd name="connsiteY24" fmla="*/ 141815 h 321597"/>
                  <a:gd name="connsiteX25" fmla="*/ 10859 w 511663"/>
                  <a:gd name="connsiteY25" fmla="*/ 159647 h 321597"/>
                  <a:gd name="connsiteX26" fmla="*/ 14659 w 511663"/>
                  <a:gd name="connsiteY26" fmla="*/ 159647 h 321597"/>
                  <a:gd name="connsiteX27" fmla="*/ 29276 w 511663"/>
                  <a:gd name="connsiteY27" fmla="*/ 148830 h 321597"/>
                  <a:gd name="connsiteX28" fmla="*/ 51055 w 511663"/>
                  <a:gd name="connsiteY28" fmla="*/ 64786 h 321597"/>
                  <a:gd name="connsiteX29" fmla="*/ 51055 w 511663"/>
                  <a:gd name="connsiteY29" fmla="*/ 110828 h 321597"/>
                  <a:gd name="connsiteX30" fmla="*/ 25914 w 511663"/>
                  <a:gd name="connsiteY30" fmla="*/ 204665 h 321597"/>
                  <a:gd name="connsiteX31" fmla="*/ 51055 w 511663"/>
                  <a:gd name="connsiteY31" fmla="*/ 204665 h 321597"/>
                  <a:gd name="connsiteX32" fmla="*/ 51055 w 511663"/>
                  <a:gd name="connsiteY32" fmla="*/ 321597 h 321597"/>
                  <a:gd name="connsiteX33" fmla="*/ 80287 w 511663"/>
                  <a:gd name="connsiteY33" fmla="*/ 321597 h 321597"/>
                  <a:gd name="connsiteX34" fmla="*/ 80287 w 511663"/>
                  <a:gd name="connsiteY34" fmla="*/ 204665 h 321597"/>
                  <a:gd name="connsiteX35" fmla="*/ 109520 w 511663"/>
                  <a:gd name="connsiteY35" fmla="*/ 204665 h 321597"/>
                  <a:gd name="connsiteX36" fmla="*/ 109520 w 511663"/>
                  <a:gd name="connsiteY36" fmla="*/ 321597 h 321597"/>
                  <a:gd name="connsiteX37" fmla="*/ 138753 w 511663"/>
                  <a:gd name="connsiteY37" fmla="*/ 321597 h 321597"/>
                  <a:gd name="connsiteX38" fmla="*/ 138753 w 511663"/>
                  <a:gd name="connsiteY38" fmla="*/ 204665 h 321597"/>
                  <a:gd name="connsiteX39" fmla="*/ 163894 w 511663"/>
                  <a:gd name="connsiteY39" fmla="*/ 204665 h 321597"/>
                  <a:gd name="connsiteX40" fmla="*/ 138753 w 511663"/>
                  <a:gd name="connsiteY40" fmla="*/ 110828 h 321597"/>
                  <a:gd name="connsiteX41" fmla="*/ 138753 w 511663"/>
                  <a:gd name="connsiteY41" fmla="*/ 63909 h 321597"/>
                  <a:gd name="connsiteX42" fmla="*/ 161117 w 511663"/>
                  <a:gd name="connsiteY42" fmla="*/ 148684 h 321597"/>
                  <a:gd name="connsiteX43" fmla="*/ 178848 w 511663"/>
                  <a:gd name="connsiteY43" fmla="*/ 159309 h 321597"/>
                  <a:gd name="connsiteX44" fmla="*/ 189473 w 511663"/>
                  <a:gd name="connsiteY44" fmla="*/ 148684 h 321597"/>
                  <a:gd name="connsiteX45" fmla="*/ 211836 w 511663"/>
                  <a:gd name="connsiteY45" fmla="*/ 63909 h 321597"/>
                  <a:gd name="connsiteX46" fmla="*/ 211836 w 511663"/>
                  <a:gd name="connsiteY46" fmla="*/ 321597 h 321597"/>
                  <a:gd name="connsiteX47" fmla="*/ 241069 w 511663"/>
                  <a:gd name="connsiteY47" fmla="*/ 321597 h 321597"/>
                  <a:gd name="connsiteX48" fmla="*/ 241069 w 511663"/>
                  <a:gd name="connsiteY48" fmla="*/ 160816 h 321597"/>
                  <a:gd name="connsiteX49" fmla="*/ 270302 w 511663"/>
                  <a:gd name="connsiteY49" fmla="*/ 160816 h 321597"/>
                  <a:gd name="connsiteX50" fmla="*/ 270302 w 511663"/>
                  <a:gd name="connsiteY50" fmla="*/ 321597 h 321597"/>
                  <a:gd name="connsiteX51" fmla="*/ 299535 w 511663"/>
                  <a:gd name="connsiteY51" fmla="*/ 321597 h 321597"/>
                  <a:gd name="connsiteX52" fmla="*/ 299535 w 511663"/>
                  <a:gd name="connsiteY52" fmla="*/ 64786 h 321597"/>
                  <a:gd name="connsiteX53" fmla="*/ 321752 w 511663"/>
                  <a:gd name="connsiteY53" fmla="*/ 148684 h 321597"/>
                  <a:gd name="connsiteX54" fmla="*/ 336368 w 511663"/>
                  <a:gd name="connsiteY54" fmla="*/ 163301 h 321597"/>
                  <a:gd name="connsiteX55" fmla="*/ 350985 w 511663"/>
                  <a:gd name="connsiteY55" fmla="*/ 148684 h 321597"/>
                  <a:gd name="connsiteX56" fmla="*/ 372617 w 511663"/>
                  <a:gd name="connsiteY56" fmla="*/ 64786 h 321597"/>
                  <a:gd name="connsiteX57" fmla="*/ 372617 w 511663"/>
                  <a:gd name="connsiteY57" fmla="*/ 110828 h 321597"/>
                  <a:gd name="connsiteX58" fmla="*/ 347477 w 511663"/>
                  <a:gd name="connsiteY58" fmla="*/ 204665 h 321597"/>
                  <a:gd name="connsiteX59" fmla="*/ 372617 w 511663"/>
                  <a:gd name="connsiteY59" fmla="*/ 204665 h 321597"/>
                  <a:gd name="connsiteX60" fmla="*/ 372617 w 511663"/>
                  <a:gd name="connsiteY60" fmla="*/ 321597 h 321597"/>
                  <a:gd name="connsiteX61" fmla="*/ 401850 w 511663"/>
                  <a:gd name="connsiteY61" fmla="*/ 321597 h 321597"/>
                  <a:gd name="connsiteX62" fmla="*/ 401850 w 511663"/>
                  <a:gd name="connsiteY62" fmla="*/ 204665 h 321597"/>
                  <a:gd name="connsiteX63" fmla="*/ 431083 w 511663"/>
                  <a:gd name="connsiteY63" fmla="*/ 204665 h 321597"/>
                  <a:gd name="connsiteX64" fmla="*/ 431083 w 511663"/>
                  <a:gd name="connsiteY64" fmla="*/ 321597 h 321597"/>
                  <a:gd name="connsiteX65" fmla="*/ 460316 w 511663"/>
                  <a:gd name="connsiteY65" fmla="*/ 321597 h 321597"/>
                  <a:gd name="connsiteX66" fmla="*/ 460316 w 511663"/>
                  <a:gd name="connsiteY66" fmla="*/ 204665 h 321597"/>
                  <a:gd name="connsiteX67" fmla="*/ 485456 w 511663"/>
                  <a:gd name="connsiteY67" fmla="*/ 204665 h 321597"/>
                  <a:gd name="connsiteX68" fmla="*/ 460316 w 511663"/>
                  <a:gd name="connsiteY68" fmla="*/ 110828 h 321597"/>
                  <a:gd name="connsiteX69" fmla="*/ 460316 w 511663"/>
                  <a:gd name="connsiteY69" fmla="*/ 63909 h 321597"/>
                  <a:gd name="connsiteX70" fmla="*/ 482679 w 511663"/>
                  <a:gd name="connsiteY70" fmla="*/ 148684 h 321597"/>
                  <a:gd name="connsiteX71" fmla="*/ 497296 w 511663"/>
                  <a:gd name="connsiteY71" fmla="*/ 159500 h 321597"/>
                  <a:gd name="connsiteX72" fmla="*/ 501096 w 511663"/>
                  <a:gd name="connsiteY72" fmla="*/ 159500 h 321597"/>
                  <a:gd name="connsiteX73" fmla="*/ 511086 w 511663"/>
                  <a:gd name="connsiteY73" fmla="*/ 141404 h 321597"/>
                  <a:gd name="connsiteX74" fmla="*/ 511035 w 511663"/>
                  <a:gd name="connsiteY74" fmla="*/ 141230 h 32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511663" h="321597">
                    <a:moveTo>
                      <a:pt x="511035" y="141230"/>
                    </a:moveTo>
                    <a:lnTo>
                      <a:pt x="482825" y="34822"/>
                    </a:lnTo>
                    <a:cubicBezTo>
                      <a:pt x="481960" y="31814"/>
                      <a:pt x="480466" y="29024"/>
                      <a:pt x="478440" y="26637"/>
                    </a:cubicBezTo>
                    <a:cubicBezTo>
                      <a:pt x="468824" y="16616"/>
                      <a:pt x="456945" y="9046"/>
                      <a:pt x="443799" y="4566"/>
                    </a:cubicBezTo>
                    <a:cubicBezTo>
                      <a:pt x="435072" y="1283"/>
                      <a:pt x="425786" y="-256"/>
                      <a:pt x="416467" y="35"/>
                    </a:cubicBezTo>
                    <a:cubicBezTo>
                      <a:pt x="407214" y="17"/>
                      <a:pt x="398025" y="1549"/>
                      <a:pt x="389280" y="4566"/>
                    </a:cubicBezTo>
                    <a:cubicBezTo>
                      <a:pt x="376032" y="8992"/>
                      <a:pt x="364081" y="16624"/>
                      <a:pt x="354493" y="26783"/>
                    </a:cubicBezTo>
                    <a:cubicBezTo>
                      <a:pt x="352671" y="29257"/>
                      <a:pt x="351287" y="32026"/>
                      <a:pt x="350400" y="34968"/>
                    </a:cubicBezTo>
                    <a:lnTo>
                      <a:pt x="335784" y="89341"/>
                    </a:lnTo>
                    <a:lnTo>
                      <a:pt x="321167" y="35407"/>
                    </a:lnTo>
                    <a:cubicBezTo>
                      <a:pt x="320385" y="32396"/>
                      <a:pt x="318937" y="29598"/>
                      <a:pt x="316928" y="27221"/>
                    </a:cubicBezTo>
                    <a:cubicBezTo>
                      <a:pt x="307249" y="17206"/>
                      <a:pt x="295325" y="9641"/>
                      <a:pt x="282141" y="5150"/>
                    </a:cubicBezTo>
                    <a:cubicBezTo>
                      <a:pt x="273735" y="1755"/>
                      <a:pt x="264752" y="18"/>
                      <a:pt x="255685" y="35"/>
                    </a:cubicBezTo>
                    <a:cubicBezTo>
                      <a:pt x="246436" y="42"/>
                      <a:pt x="237251" y="1572"/>
                      <a:pt x="228499" y="4566"/>
                    </a:cubicBezTo>
                    <a:cubicBezTo>
                      <a:pt x="215275" y="8958"/>
                      <a:pt x="203366" y="16597"/>
                      <a:pt x="193858" y="26783"/>
                    </a:cubicBezTo>
                    <a:cubicBezTo>
                      <a:pt x="191934" y="29215"/>
                      <a:pt x="190496" y="31994"/>
                      <a:pt x="189619" y="34968"/>
                    </a:cubicBezTo>
                    <a:lnTo>
                      <a:pt x="175295" y="87734"/>
                    </a:lnTo>
                    <a:lnTo>
                      <a:pt x="160678" y="34822"/>
                    </a:lnTo>
                    <a:cubicBezTo>
                      <a:pt x="159813" y="31814"/>
                      <a:pt x="158319" y="29024"/>
                      <a:pt x="156293" y="26637"/>
                    </a:cubicBezTo>
                    <a:cubicBezTo>
                      <a:pt x="146677" y="16616"/>
                      <a:pt x="134798" y="9046"/>
                      <a:pt x="121652" y="4566"/>
                    </a:cubicBezTo>
                    <a:cubicBezTo>
                      <a:pt x="113109" y="1357"/>
                      <a:pt x="104028" y="-180"/>
                      <a:pt x="94904" y="35"/>
                    </a:cubicBezTo>
                    <a:cubicBezTo>
                      <a:pt x="85652" y="17"/>
                      <a:pt x="76462" y="1549"/>
                      <a:pt x="67717" y="4566"/>
                    </a:cubicBezTo>
                    <a:cubicBezTo>
                      <a:pt x="54469" y="8992"/>
                      <a:pt x="42519" y="16624"/>
                      <a:pt x="32930" y="26783"/>
                    </a:cubicBezTo>
                    <a:cubicBezTo>
                      <a:pt x="31109" y="29257"/>
                      <a:pt x="29725" y="32026"/>
                      <a:pt x="28837" y="34968"/>
                    </a:cubicBezTo>
                    <a:lnTo>
                      <a:pt x="482" y="141815"/>
                    </a:lnTo>
                    <a:cubicBezTo>
                      <a:pt x="-1560" y="149602"/>
                      <a:pt x="3079" y="157575"/>
                      <a:pt x="10859" y="159647"/>
                    </a:cubicBezTo>
                    <a:cubicBezTo>
                      <a:pt x="12122" y="159790"/>
                      <a:pt x="13397" y="159790"/>
                      <a:pt x="14659" y="159647"/>
                    </a:cubicBezTo>
                    <a:cubicBezTo>
                      <a:pt x="21455" y="159879"/>
                      <a:pt x="27512" y="155396"/>
                      <a:pt x="29276" y="148830"/>
                    </a:cubicBezTo>
                    <a:lnTo>
                      <a:pt x="51055" y="64786"/>
                    </a:lnTo>
                    <a:lnTo>
                      <a:pt x="51055" y="110828"/>
                    </a:lnTo>
                    <a:lnTo>
                      <a:pt x="25914" y="204665"/>
                    </a:lnTo>
                    <a:lnTo>
                      <a:pt x="51055" y="204665"/>
                    </a:lnTo>
                    <a:lnTo>
                      <a:pt x="51055" y="321597"/>
                    </a:lnTo>
                    <a:lnTo>
                      <a:pt x="80287" y="321597"/>
                    </a:lnTo>
                    <a:lnTo>
                      <a:pt x="80287" y="204665"/>
                    </a:lnTo>
                    <a:lnTo>
                      <a:pt x="109520" y="204665"/>
                    </a:lnTo>
                    <a:lnTo>
                      <a:pt x="109520" y="321597"/>
                    </a:lnTo>
                    <a:lnTo>
                      <a:pt x="138753" y="321597"/>
                    </a:lnTo>
                    <a:lnTo>
                      <a:pt x="138753" y="204665"/>
                    </a:lnTo>
                    <a:lnTo>
                      <a:pt x="163894" y="204665"/>
                    </a:lnTo>
                    <a:lnTo>
                      <a:pt x="138753" y="110828"/>
                    </a:lnTo>
                    <a:lnTo>
                      <a:pt x="138753" y="63909"/>
                    </a:lnTo>
                    <a:lnTo>
                      <a:pt x="161117" y="148684"/>
                    </a:lnTo>
                    <a:cubicBezTo>
                      <a:pt x="163080" y="156514"/>
                      <a:pt x="171018" y="161272"/>
                      <a:pt x="178848" y="159309"/>
                    </a:cubicBezTo>
                    <a:cubicBezTo>
                      <a:pt x="184078" y="157998"/>
                      <a:pt x="188161" y="153914"/>
                      <a:pt x="189473" y="148684"/>
                    </a:cubicBezTo>
                    <a:lnTo>
                      <a:pt x="211836" y="63909"/>
                    </a:lnTo>
                    <a:lnTo>
                      <a:pt x="211836" y="321597"/>
                    </a:lnTo>
                    <a:lnTo>
                      <a:pt x="241069" y="321597"/>
                    </a:lnTo>
                    <a:lnTo>
                      <a:pt x="241069" y="160816"/>
                    </a:lnTo>
                    <a:lnTo>
                      <a:pt x="270302" y="160816"/>
                    </a:lnTo>
                    <a:lnTo>
                      <a:pt x="270302" y="321597"/>
                    </a:lnTo>
                    <a:lnTo>
                      <a:pt x="299535" y="321597"/>
                    </a:lnTo>
                    <a:lnTo>
                      <a:pt x="299535" y="64786"/>
                    </a:lnTo>
                    <a:lnTo>
                      <a:pt x="321752" y="148684"/>
                    </a:lnTo>
                    <a:cubicBezTo>
                      <a:pt x="321752" y="156757"/>
                      <a:pt x="328296" y="163301"/>
                      <a:pt x="336368" y="163301"/>
                    </a:cubicBezTo>
                    <a:cubicBezTo>
                      <a:pt x="344441" y="163301"/>
                      <a:pt x="350985" y="156757"/>
                      <a:pt x="350985" y="148684"/>
                    </a:cubicBezTo>
                    <a:lnTo>
                      <a:pt x="372617" y="64786"/>
                    </a:lnTo>
                    <a:lnTo>
                      <a:pt x="372617" y="110828"/>
                    </a:lnTo>
                    <a:lnTo>
                      <a:pt x="347477" y="204665"/>
                    </a:lnTo>
                    <a:lnTo>
                      <a:pt x="372617" y="204665"/>
                    </a:lnTo>
                    <a:lnTo>
                      <a:pt x="372617" y="321597"/>
                    </a:lnTo>
                    <a:lnTo>
                      <a:pt x="401850" y="321597"/>
                    </a:lnTo>
                    <a:lnTo>
                      <a:pt x="401850" y="204665"/>
                    </a:lnTo>
                    <a:lnTo>
                      <a:pt x="431083" y="204665"/>
                    </a:lnTo>
                    <a:lnTo>
                      <a:pt x="431083" y="321597"/>
                    </a:lnTo>
                    <a:lnTo>
                      <a:pt x="460316" y="321597"/>
                    </a:lnTo>
                    <a:lnTo>
                      <a:pt x="460316" y="204665"/>
                    </a:lnTo>
                    <a:lnTo>
                      <a:pt x="485456" y="204665"/>
                    </a:lnTo>
                    <a:lnTo>
                      <a:pt x="460316" y="110828"/>
                    </a:lnTo>
                    <a:lnTo>
                      <a:pt x="460316" y="63909"/>
                    </a:lnTo>
                    <a:lnTo>
                      <a:pt x="482679" y="148684"/>
                    </a:lnTo>
                    <a:cubicBezTo>
                      <a:pt x="484443" y="155250"/>
                      <a:pt x="490500" y="159733"/>
                      <a:pt x="497296" y="159500"/>
                    </a:cubicBezTo>
                    <a:lnTo>
                      <a:pt x="501096" y="159500"/>
                    </a:lnTo>
                    <a:cubicBezTo>
                      <a:pt x="508851" y="157263"/>
                      <a:pt x="513326" y="149161"/>
                      <a:pt x="511086" y="141404"/>
                    </a:cubicBezTo>
                    <a:cubicBezTo>
                      <a:pt x="511070" y="141347"/>
                      <a:pt x="511053" y="141288"/>
                      <a:pt x="511035" y="1412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7" name="Arrow: Up 46">
            <a:extLst>
              <a:ext uri="{FF2B5EF4-FFF2-40B4-BE49-F238E27FC236}">
                <a16:creationId xmlns:a16="http://schemas.microsoft.com/office/drawing/2014/main" id="{649885E9-A2B8-4BFC-B3A6-317B7AB88A41}"/>
              </a:ext>
            </a:extLst>
          </p:cNvPr>
          <p:cNvSpPr/>
          <p:nvPr/>
        </p:nvSpPr>
        <p:spPr>
          <a:xfrm>
            <a:off x="6576122" y="4780461"/>
            <a:ext cx="603929" cy="59805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Up 47">
            <a:extLst>
              <a:ext uri="{FF2B5EF4-FFF2-40B4-BE49-F238E27FC236}">
                <a16:creationId xmlns:a16="http://schemas.microsoft.com/office/drawing/2014/main" id="{4824910E-9B09-4A11-841B-E0813EED7BF2}"/>
              </a:ext>
            </a:extLst>
          </p:cNvPr>
          <p:cNvSpPr/>
          <p:nvPr/>
        </p:nvSpPr>
        <p:spPr>
          <a:xfrm>
            <a:off x="6567257" y="3032657"/>
            <a:ext cx="603929" cy="59805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46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54D1299-B15F-4C1F-9693-7B7464B1A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7F6C74-7527-44AA-86A6-F76449808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en-US" sz="6000" b="1">
                <a:solidFill>
                  <a:srgbClr val="FFFFFF"/>
                </a:solidFill>
              </a:rPr>
              <a:t>Tableau</a:t>
            </a:r>
            <a:br>
              <a:rPr lang="en-US" sz="6000" b="1">
                <a:solidFill>
                  <a:srgbClr val="FFFFFF"/>
                </a:solidFill>
              </a:rPr>
            </a:br>
            <a:br>
              <a:rPr lang="en-US" sz="6000" b="1">
                <a:solidFill>
                  <a:srgbClr val="FFFFFF"/>
                </a:solidFill>
              </a:rPr>
            </a:br>
            <a:r>
              <a:rPr lang="en-US" sz="6000" b="1">
                <a:solidFill>
                  <a:srgbClr val="FFFFFF"/>
                </a:solidFill>
              </a:rPr>
              <a:t>Share and Consume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9C61E2-EF37-4CA3-B47E-397503484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0687EC6-6D32-AA4F-68ED-AEF02C5DF7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4208145"/>
              </p:ext>
            </p:extLst>
          </p:nvPr>
        </p:nvGraphicFramePr>
        <p:xfrm>
          <a:off x="419100" y="939986"/>
          <a:ext cx="6867525" cy="5687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3">
            <a:extLst>
              <a:ext uri="{FF2B5EF4-FFF2-40B4-BE49-F238E27FC236}">
                <a16:creationId xmlns:a16="http://schemas.microsoft.com/office/drawing/2014/main" id="{9AF5DC79-90EC-4701-AB44-F566E026D550}"/>
              </a:ext>
            </a:extLst>
          </p:cNvPr>
          <p:cNvSpPr txBox="1">
            <a:spLocks/>
          </p:cNvSpPr>
          <p:nvPr/>
        </p:nvSpPr>
        <p:spPr>
          <a:xfrm>
            <a:off x="1469517" y="507029"/>
            <a:ext cx="5046958" cy="12931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 defTabSz="278892">
              <a:spcAft>
                <a:spcPts val="600"/>
              </a:spcAft>
            </a:pPr>
            <a:r>
              <a:rPr lang="en-US" sz="4000" b="1" i="0" kern="1200">
                <a:solidFill>
                  <a:srgbClr val="DF5327"/>
                </a:solidFill>
                <a:latin typeface="Calibri"/>
                <a:ea typeface="+mj-ea"/>
                <a:cs typeface="Calibri"/>
              </a:rPr>
              <a:t>Tableau Server </a:t>
            </a:r>
            <a:r>
              <a:rPr lang="en-US" sz="4000" b="1">
                <a:solidFill>
                  <a:srgbClr val="CC99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tableau.mit.edu</a:t>
            </a:r>
            <a:r>
              <a:rPr lang="en-US" sz="4000" b="1">
                <a:solidFill>
                  <a:srgbClr val="000000"/>
                </a:solidFill>
              </a:rPr>
              <a:t> </a:t>
            </a:r>
            <a:endParaRPr lang="en-US" sz="600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B3E569-A4F2-08DD-4EB3-5BCE514D5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11" y="4917233"/>
            <a:ext cx="1170211" cy="109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602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54D1299-B15F-4C1F-9693-7B7464B1A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7F6C74-7527-44AA-86A6-F76449808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en-US" sz="6000" b="1">
                <a:solidFill>
                  <a:srgbClr val="FFFFFF"/>
                </a:solidFill>
              </a:rPr>
              <a:t>Tableau</a:t>
            </a:r>
            <a:br>
              <a:rPr lang="en-US" sz="6000" b="1">
                <a:solidFill>
                  <a:srgbClr val="FFFFFF"/>
                </a:solidFill>
              </a:rPr>
            </a:br>
            <a:br>
              <a:rPr lang="en-US" sz="6000" b="1">
                <a:solidFill>
                  <a:srgbClr val="FFFFFF"/>
                </a:solidFill>
              </a:rPr>
            </a:br>
            <a:r>
              <a:rPr lang="en-US" sz="6000" b="1">
                <a:solidFill>
                  <a:srgbClr val="FFFFFF"/>
                </a:solidFill>
              </a:rPr>
              <a:t>Share and Consume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9C61E2-EF37-4CA3-B47E-397503484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0687EC6-6D32-AA4F-68ED-AEF02C5DF7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961940"/>
              </p:ext>
            </p:extLst>
          </p:nvPr>
        </p:nvGraphicFramePr>
        <p:xfrm>
          <a:off x="419100" y="1800224"/>
          <a:ext cx="6867525" cy="421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3">
            <a:extLst>
              <a:ext uri="{FF2B5EF4-FFF2-40B4-BE49-F238E27FC236}">
                <a16:creationId xmlns:a16="http://schemas.microsoft.com/office/drawing/2014/main" id="{9AF5DC79-90EC-4701-AB44-F566E026D550}"/>
              </a:ext>
            </a:extLst>
          </p:cNvPr>
          <p:cNvSpPr txBox="1">
            <a:spLocks/>
          </p:cNvSpPr>
          <p:nvPr/>
        </p:nvSpPr>
        <p:spPr>
          <a:xfrm>
            <a:off x="1469517" y="507029"/>
            <a:ext cx="5046958" cy="12931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 defTabSz="278892">
              <a:spcAft>
                <a:spcPts val="600"/>
              </a:spcAft>
            </a:pPr>
            <a:r>
              <a:rPr lang="en-US" sz="4000" b="1" i="0" kern="1200">
                <a:solidFill>
                  <a:srgbClr val="DF5327"/>
                </a:solidFill>
                <a:latin typeface="Calibri"/>
                <a:ea typeface="+mj-ea"/>
                <a:cs typeface="Calibri"/>
              </a:rPr>
              <a:t>Tableau Reader</a:t>
            </a:r>
          </a:p>
        </p:txBody>
      </p:sp>
    </p:spTree>
    <p:extLst>
      <p:ext uri="{BB962C8B-B14F-4D97-AF65-F5344CB8AC3E}">
        <p14:creationId xmlns:p14="http://schemas.microsoft.com/office/powerpoint/2010/main" val="2218709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54D1299-B15F-4C1F-9693-7B7464B1A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7F6C74-7527-44AA-86A6-F76449808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en-US" sz="6000" b="1">
                <a:solidFill>
                  <a:srgbClr val="FFFFFF"/>
                </a:solidFill>
              </a:rPr>
              <a:t>Tableau</a:t>
            </a:r>
            <a:br>
              <a:rPr lang="en-US" sz="6000" b="1">
                <a:solidFill>
                  <a:srgbClr val="FFFFFF"/>
                </a:solidFill>
              </a:rPr>
            </a:br>
            <a:br>
              <a:rPr lang="en-US" sz="6000" b="1">
                <a:solidFill>
                  <a:srgbClr val="FFFFFF"/>
                </a:solidFill>
              </a:rPr>
            </a:br>
            <a:r>
              <a:rPr lang="en-US" sz="6000" b="1">
                <a:solidFill>
                  <a:srgbClr val="FFFFFF"/>
                </a:solidFill>
              </a:rPr>
              <a:t>Share and Consume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9C61E2-EF37-4CA3-B47E-397503484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0687EC6-6D32-AA4F-68ED-AEF02C5DF7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6847628"/>
              </p:ext>
            </p:extLst>
          </p:nvPr>
        </p:nvGraphicFramePr>
        <p:xfrm>
          <a:off x="419100" y="1800224"/>
          <a:ext cx="6867525" cy="421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3">
            <a:extLst>
              <a:ext uri="{FF2B5EF4-FFF2-40B4-BE49-F238E27FC236}">
                <a16:creationId xmlns:a16="http://schemas.microsoft.com/office/drawing/2014/main" id="{9AF5DC79-90EC-4701-AB44-F566E026D550}"/>
              </a:ext>
            </a:extLst>
          </p:cNvPr>
          <p:cNvSpPr txBox="1">
            <a:spLocks/>
          </p:cNvSpPr>
          <p:nvPr/>
        </p:nvSpPr>
        <p:spPr>
          <a:xfrm>
            <a:off x="1469517" y="507029"/>
            <a:ext cx="5046958" cy="12931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 defTabSz="278892">
              <a:spcAft>
                <a:spcPts val="600"/>
              </a:spcAft>
            </a:pPr>
            <a:r>
              <a:rPr lang="en-US" sz="4000" b="1" i="0" kern="1200">
                <a:solidFill>
                  <a:srgbClr val="DF5327"/>
                </a:solidFill>
                <a:latin typeface="Calibri"/>
                <a:ea typeface="+mj-ea"/>
                <a:cs typeface="Calibri"/>
              </a:rPr>
              <a:t>Tableau Public</a:t>
            </a:r>
          </a:p>
          <a:p>
            <a:pPr defTabSz="278892">
              <a:spcAft>
                <a:spcPts val="600"/>
              </a:spcAft>
            </a:pPr>
            <a:r>
              <a:rPr lang="en-US" sz="4000" b="1">
                <a:solidFill>
                  <a:srgbClr val="000000"/>
                </a:solidFill>
                <a:hlinkClick r:id="rId7"/>
              </a:rPr>
              <a:t>public.tableau.com</a:t>
            </a:r>
            <a:endParaRPr lang="en-US" sz="4000" b="1" i="0" kern="1200">
              <a:solidFill>
                <a:srgbClr val="000000"/>
              </a:solidFill>
              <a:latin typeface="Calibri"/>
              <a:ea typeface="+mj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71592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93BD29-F416-4BC6-8224-892DED8AF55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42319" y="668362"/>
            <a:ext cx="11307361" cy="52140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98C5741-8B22-48B5-BAE1-3497954DBF6A}"/>
              </a:ext>
            </a:extLst>
          </p:cNvPr>
          <p:cNvSpPr/>
          <p:nvPr/>
        </p:nvSpPr>
        <p:spPr>
          <a:xfrm>
            <a:off x="1981200" y="6060297"/>
            <a:ext cx="64643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hlinkClick r:id="rId3"/>
              </a:rPr>
              <a:t>public.tableau.com/views/</a:t>
            </a:r>
            <a:r>
              <a:rPr lang="en-US" sz="1200" err="1">
                <a:hlinkClick r:id="rId3"/>
              </a:rPr>
              <a:t>TableauinEducation</a:t>
            </a:r>
            <a:r>
              <a:rPr lang="en-US" sz="1200">
                <a:hlinkClick r:id="rId3"/>
              </a:rPr>
              <a:t>/</a:t>
            </a:r>
            <a:r>
              <a:rPr lang="en-US" sz="1200" err="1">
                <a:hlinkClick r:id="rId3"/>
              </a:rPr>
              <a:t>TableauUseCasesinEducation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080326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54D1299-B15F-4C1F-9693-7B7464B1A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7F6C74-7527-44AA-86A6-F76449808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en-US" sz="6000" b="1">
                <a:solidFill>
                  <a:srgbClr val="FFFFFF"/>
                </a:solidFill>
              </a:rPr>
              <a:t>Tableau</a:t>
            </a:r>
            <a:br>
              <a:rPr lang="en-US" sz="6000" b="1">
                <a:solidFill>
                  <a:srgbClr val="FFFFFF"/>
                </a:solidFill>
              </a:rPr>
            </a:br>
            <a:br>
              <a:rPr lang="en-US" sz="6000" b="1">
                <a:solidFill>
                  <a:srgbClr val="FFFFFF"/>
                </a:solidFill>
              </a:rPr>
            </a:br>
            <a:r>
              <a:rPr lang="en-US" sz="6000" b="1">
                <a:solidFill>
                  <a:srgbClr val="FFFFFF"/>
                </a:solidFill>
              </a:rPr>
              <a:t>Explore, Analyze and Build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9C61E2-EF37-4CA3-B47E-397503484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0687EC6-6D32-AA4F-68ED-AEF02C5DF7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50216"/>
              </p:ext>
            </p:extLst>
          </p:nvPr>
        </p:nvGraphicFramePr>
        <p:xfrm>
          <a:off x="385134" y="994515"/>
          <a:ext cx="7052945" cy="1026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itle 3">
            <a:extLst>
              <a:ext uri="{FF2B5EF4-FFF2-40B4-BE49-F238E27FC236}">
                <a16:creationId xmlns:a16="http://schemas.microsoft.com/office/drawing/2014/main" id="{9AF5DC79-90EC-4701-AB44-F566E026D550}"/>
              </a:ext>
            </a:extLst>
          </p:cNvPr>
          <p:cNvSpPr txBox="1">
            <a:spLocks/>
          </p:cNvSpPr>
          <p:nvPr/>
        </p:nvSpPr>
        <p:spPr>
          <a:xfrm>
            <a:off x="385134" y="507030"/>
            <a:ext cx="6901491" cy="423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 defTabSz="278892">
              <a:spcAft>
                <a:spcPts val="600"/>
              </a:spcAft>
            </a:pPr>
            <a:r>
              <a:rPr lang="en-US" sz="3200" b="1" i="0" kern="1200">
                <a:solidFill>
                  <a:srgbClr val="DF5327"/>
                </a:solidFill>
                <a:latin typeface="Calibri"/>
                <a:ea typeface="+mj-ea"/>
                <a:cs typeface="Calibri"/>
              </a:rPr>
              <a:t>Tableau Desktop + Tableau Server</a:t>
            </a:r>
          </a:p>
        </p:txBody>
      </p:sp>
      <p:pic>
        <p:nvPicPr>
          <p:cNvPr id="3" name="Buildings and space usage - dashboard_default">
            <a:hlinkClick r:id="" action="ppaction://media"/>
            <a:extLst>
              <a:ext uri="{FF2B5EF4-FFF2-40B4-BE49-F238E27FC236}">
                <a16:creationId xmlns:a16="http://schemas.microsoft.com/office/drawing/2014/main" id="{42AA25F1-A7BD-4494-992C-E6AEAC97349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51217" y="2020710"/>
            <a:ext cx="5700889" cy="453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47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54D1299-B15F-4C1F-9693-7B7464B1A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7F6C74-7527-44AA-86A6-F76449808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en-US" sz="6000" b="1">
                <a:solidFill>
                  <a:srgbClr val="FFFFFF"/>
                </a:solidFill>
              </a:rPr>
              <a:t>Tableau</a:t>
            </a:r>
            <a:br>
              <a:rPr lang="en-US" sz="6000" b="1">
                <a:solidFill>
                  <a:srgbClr val="FFFFFF"/>
                </a:solidFill>
              </a:rPr>
            </a:br>
            <a:br>
              <a:rPr lang="en-US" sz="6000" b="1">
                <a:solidFill>
                  <a:srgbClr val="FFFFFF"/>
                </a:solidFill>
              </a:rPr>
            </a:br>
            <a:r>
              <a:rPr lang="en-US" sz="6000" b="1">
                <a:solidFill>
                  <a:srgbClr val="FFFFFF"/>
                </a:solidFill>
              </a:rPr>
              <a:t>Combine, Shape, and Clean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9C61E2-EF37-4CA3-B47E-397503484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0687EC6-6D32-AA4F-68ED-AEF02C5DF7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7774906"/>
              </p:ext>
            </p:extLst>
          </p:nvPr>
        </p:nvGraphicFramePr>
        <p:xfrm>
          <a:off x="385134" y="994515"/>
          <a:ext cx="7052945" cy="1026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itle 3">
            <a:extLst>
              <a:ext uri="{FF2B5EF4-FFF2-40B4-BE49-F238E27FC236}">
                <a16:creationId xmlns:a16="http://schemas.microsoft.com/office/drawing/2014/main" id="{9AF5DC79-90EC-4701-AB44-F566E026D550}"/>
              </a:ext>
            </a:extLst>
          </p:cNvPr>
          <p:cNvSpPr txBox="1">
            <a:spLocks/>
          </p:cNvSpPr>
          <p:nvPr/>
        </p:nvSpPr>
        <p:spPr>
          <a:xfrm>
            <a:off x="385134" y="507030"/>
            <a:ext cx="6901491" cy="423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 defTabSz="278892">
              <a:spcAft>
                <a:spcPts val="600"/>
              </a:spcAft>
            </a:pPr>
            <a:r>
              <a:rPr lang="en-US" sz="3200" b="1" i="0" kern="1200">
                <a:solidFill>
                  <a:srgbClr val="DF5327"/>
                </a:solidFill>
                <a:latin typeface="Calibri"/>
                <a:ea typeface="+mj-ea"/>
                <a:cs typeface="Calibri"/>
              </a:rPr>
              <a:t>Tableau Desktop</a:t>
            </a:r>
          </a:p>
        </p:txBody>
      </p:sp>
      <p:pic>
        <p:nvPicPr>
          <p:cNvPr id="6" name="Buildings and space usage - data_default">
            <a:hlinkClick r:id="" action="ppaction://media"/>
            <a:extLst>
              <a:ext uri="{FF2B5EF4-FFF2-40B4-BE49-F238E27FC236}">
                <a16:creationId xmlns:a16="http://schemas.microsoft.com/office/drawing/2014/main" id="{51188776-DCF6-47B1-9E2E-210B13D9A8A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12349" y="2293239"/>
            <a:ext cx="7047059" cy="412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34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54D1299-B15F-4C1F-9693-7B7464B1A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7F6C74-7527-44AA-86A6-F76449808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en-US" sz="6000" b="1">
                <a:solidFill>
                  <a:srgbClr val="FFFFFF"/>
                </a:solidFill>
              </a:rPr>
              <a:t>Tableau</a:t>
            </a:r>
            <a:br>
              <a:rPr lang="en-US" sz="6000" b="1">
                <a:solidFill>
                  <a:srgbClr val="FFFFFF"/>
                </a:solidFill>
              </a:rPr>
            </a:br>
            <a:br>
              <a:rPr lang="en-US" sz="6000" b="1">
                <a:solidFill>
                  <a:srgbClr val="FFFFFF"/>
                </a:solidFill>
              </a:rPr>
            </a:br>
            <a:r>
              <a:rPr lang="en-US" sz="6000" b="1">
                <a:solidFill>
                  <a:srgbClr val="FFFFFF"/>
                </a:solidFill>
              </a:rPr>
              <a:t>Combine, Shape, and Clean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9C61E2-EF37-4CA3-B47E-397503484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0687EC6-6D32-AA4F-68ED-AEF02C5DF7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2622482"/>
              </p:ext>
            </p:extLst>
          </p:nvPr>
        </p:nvGraphicFramePr>
        <p:xfrm>
          <a:off x="450915" y="994515"/>
          <a:ext cx="7052945" cy="1026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3">
            <a:extLst>
              <a:ext uri="{FF2B5EF4-FFF2-40B4-BE49-F238E27FC236}">
                <a16:creationId xmlns:a16="http://schemas.microsoft.com/office/drawing/2014/main" id="{9AF5DC79-90EC-4701-AB44-F566E026D550}"/>
              </a:ext>
            </a:extLst>
          </p:cNvPr>
          <p:cNvSpPr txBox="1">
            <a:spLocks/>
          </p:cNvSpPr>
          <p:nvPr/>
        </p:nvSpPr>
        <p:spPr>
          <a:xfrm>
            <a:off x="385134" y="507030"/>
            <a:ext cx="6901491" cy="423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 defTabSz="278892">
              <a:spcAft>
                <a:spcPts val="600"/>
              </a:spcAft>
            </a:pPr>
            <a:r>
              <a:rPr lang="en-US" sz="3200" b="1" i="0" kern="1200">
                <a:solidFill>
                  <a:srgbClr val="DF5327"/>
                </a:solidFill>
                <a:latin typeface="Calibri"/>
                <a:ea typeface="+mj-ea"/>
                <a:cs typeface="Calibri"/>
              </a:rPr>
              <a:t>Tableau Prep Builder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E70049-46CF-4B4C-BA62-816460B82DB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" t="5729" r="2661" b="7022"/>
          <a:stretch/>
        </p:blipFill>
        <p:spPr>
          <a:xfrm>
            <a:off x="776988" y="2319713"/>
            <a:ext cx="6400800" cy="399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696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7EB3C453-B485-4F07-841B-918D40331D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07E119-59AC-4663-B161-82D36E9D6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5" y="609599"/>
            <a:ext cx="3709218" cy="560614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b="1"/>
              <a:t>Who are we?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A774BC-43E6-BE28-1A39-659F893E9006}"/>
              </a:ext>
            </a:extLst>
          </p:cNvPr>
          <p:cNvSpPr>
            <a:spLocks/>
          </p:cNvSpPr>
          <p:nvPr/>
        </p:nvSpPr>
        <p:spPr>
          <a:xfrm>
            <a:off x="4545013" y="2114188"/>
            <a:ext cx="3167318" cy="472287"/>
          </a:xfrm>
          <a:prstGeom prst="rect">
            <a:avLst/>
          </a:prstGeom>
        </p:spPr>
        <p:txBody>
          <a:bodyPr/>
          <a:lstStyle/>
          <a:p>
            <a:pPr defTabSz="289133">
              <a:spcAft>
                <a:spcPts val="558"/>
              </a:spcAft>
            </a:pPr>
            <a:r>
              <a:rPr lang="en-US" sz="2232" kern="1200" cap="all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Brandin Tumeinski</a:t>
            </a:r>
            <a:endParaRPr lang="en-US" sz="2400" cap="al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E9A5A-E9BC-0A6F-E704-48763030FCB1}"/>
              </a:ext>
            </a:extLst>
          </p:cNvPr>
          <p:cNvSpPr>
            <a:spLocks/>
          </p:cNvSpPr>
          <p:nvPr/>
        </p:nvSpPr>
        <p:spPr>
          <a:xfrm>
            <a:off x="4545013" y="2586475"/>
            <a:ext cx="3167318" cy="2166940"/>
          </a:xfrm>
          <a:prstGeom prst="rect">
            <a:avLst/>
          </a:prstGeom>
        </p:spPr>
        <p:txBody>
          <a:bodyPr/>
          <a:lstStyle/>
          <a:p>
            <a:pPr defTabSz="289133">
              <a:spcBef>
                <a:spcPts val="442"/>
              </a:spcBef>
              <a:buSzPct val="80000"/>
            </a:pPr>
            <a:r>
              <a:rPr lang="en-US" sz="1265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 Engineer IV</a:t>
            </a:r>
          </a:p>
          <a:p>
            <a:pPr defTabSz="289133">
              <a:spcBef>
                <a:spcPts val="442"/>
              </a:spcBef>
              <a:buSzPct val="80000"/>
            </a:pPr>
            <a:r>
              <a:rPr lang="en-US" sz="1265" i="1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IS&amp;T Data Warehouse Team</a:t>
            </a:r>
          </a:p>
          <a:p>
            <a:pPr defTabSz="289133">
              <a:spcBef>
                <a:spcPts val="442"/>
              </a:spcBef>
              <a:buSzPct val="80000"/>
            </a:pPr>
            <a:endParaRPr lang="en-US" sz="1265" kern="1200" spc="72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289133">
              <a:spcBef>
                <a:spcPts val="442"/>
              </a:spcBef>
              <a:buSzPct val="80000"/>
            </a:pPr>
            <a:r>
              <a:rPr lang="en-US" sz="1265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Started at MIT in 2010</a:t>
            </a:r>
          </a:p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88E27-03EA-93C6-62F9-617A855BA4D2}"/>
              </a:ext>
            </a:extLst>
          </p:cNvPr>
          <p:cNvSpPr>
            <a:spLocks/>
          </p:cNvSpPr>
          <p:nvPr/>
        </p:nvSpPr>
        <p:spPr>
          <a:xfrm>
            <a:off x="7829638" y="2114188"/>
            <a:ext cx="3167318" cy="472287"/>
          </a:xfrm>
          <a:prstGeom prst="rect">
            <a:avLst/>
          </a:prstGeom>
        </p:spPr>
        <p:txBody>
          <a:bodyPr/>
          <a:lstStyle/>
          <a:p>
            <a:pPr defTabSz="289133">
              <a:spcAft>
                <a:spcPts val="558"/>
              </a:spcAft>
            </a:pPr>
            <a:r>
              <a:rPr lang="en-US" sz="2232" kern="1200" cap="all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Roshni Gohil</a:t>
            </a:r>
            <a:endParaRPr lang="en-US" sz="2400" cap="all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D7BEE92-9909-D769-0039-1ABE3FDB03BB}"/>
              </a:ext>
            </a:extLst>
          </p:cNvPr>
          <p:cNvSpPr>
            <a:spLocks/>
          </p:cNvSpPr>
          <p:nvPr/>
        </p:nvSpPr>
        <p:spPr>
          <a:xfrm>
            <a:off x="7829637" y="2586475"/>
            <a:ext cx="3846548" cy="2166940"/>
          </a:xfrm>
          <a:prstGeom prst="rect">
            <a:avLst/>
          </a:prstGeom>
        </p:spPr>
        <p:txBody>
          <a:bodyPr/>
          <a:lstStyle/>
          <a:p>
            <a:pPr defTabSz="289133">
              <a:spcBef>
                <a:spcPts val="442"/>
              </a:spcBef>
              <a:buSzPct val="80000"/>
            </a:pPr>
            <a:r>
              <a:rPr lang="en-US" sz="1265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Analyst</a:t>
            </a:r>
          </a:p>
          <a:p>
            <a:pPr defTabSz="289133">
              <a:spcBef>
                <a:spcPts val="442"/>
              </a:spcBef>
              <a:buSzPct val="80000"/>
            </a:pPr>
            <a:r>
              <a:rPr lang="en-US" sz="1265" i="1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MITIMCo Portfolio Reporting Solutions</a:t>
            </a:r>
            <a:br>
              <a:rPr lang="en-US" sz="1265" i="1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930" i="1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Previously RD, Reporting &amp; Analytics</a:t>
            </a:r>
            <a:br>
              <a:rPr lang="en-US" sz="930" i="1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930" i="1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Previously IS&amp;T, DW/BI</a:t>
            </a:r>
            <a:br>
              <a:rPr lang="en-US" sz="930" i="1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930" i="1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Previously MIT Libraries, Information Delivery &amp; Library Access</a:t>
            </a:r>
            <a:br>
              <a:rPr lang="en-US" sz="1265" i="1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696" i="1" kern="1200" spc="72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289133">
              <a:spcBef>
                <a:spcPts val="442"/>
              </a:spcBef>
              <a:buSzPct val="80000"/>
            </a:pPr>
            <a:r>
              <a:rPr lang="en-US" sz="1265" kern="1200" spc="72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Started at MIT in 2008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706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D3985-91B0-4E0F-9C69-5445543F9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71969"/>
            <a:ext cx="9875520" cy="952767"/>
          </a:xfrm>
        </p:spPr>
        <p:txBody>
          <a:bodyPr>
            <a:normAutofit/>
          </a:bodyPr>
          <a:lstStyle/>
          <a:p>
            <a:r>
              <a:rPr lang="en-US" b="1"/>
              <a:t>Tableau Community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C519EBA-67FD-399E-9202-42A694A886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287330"/>
              </p:ext>
            </p:extLst>
          </p:nvPr>
        </p:nvGraphicFramePr>
        <p:xfrm>
          <a:off x="319721" y="1048683"/>
          <a:ext cx="11266942" cy="5409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70663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ECCD743-E5A0-429C-B422-8C02CD222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C67B137-15B0-4AF6-94A8-AC00BA8D7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5699F27B-22F2-45E1-BFB8-2B1FF14A9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48B5E-F57F-CE2B-C473-A091D2D2B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6"/>
            <a:ext cx="3602736" cy="52696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b="1"/>
              <a:t>Other Applications</a:t>
            </a:r>
            <a:br>
              <a:rPr lang="en-US" sz="4800" b="1"/>
            </a:br>
            <a:br>
              <a:rPr lang="en-US" sz="3200" b="1"/>
            </a:br>
            <a:r>
              <a:rPr lang="en-US" sz="3200"/>
              <a:t>Any application that can connect to a database can be used to connect to the Data Warehouse</a:t>
            </a:r>
            <a:endParaRPr lang="en-US" sz="3200" b="1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33ABDA7-FF8C-4E26-8C7D-47E0AE54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265557"/>
            <a:ext cx="7031" cy="393192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F2C23B0-8634-16CF-B382-BCA6BE42060A}"/>
              </a:ext>
            </a:extLst>
          </p:cNvPr>
          <p:cNvSpPr txBox="1"/>
          <p:nvPr/>
        </p:nvSpPr>
        <p:spPr>
          <a:xfrm>
            <a:off x="5065182" y="643466"/>
            <a:ext cx="6173333" cy="526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06883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000">
                <a:solidFill>
                  <a:schemeClr val="accent1"/>
                </a:solidFill>
              </a:rPr>
              <a:t>Excel </a:t>
            </a:r>
          </a:p>
          <a:p>
            <a:pPr marL="206883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000">
                <a:solidFill>
                  <a:schemeClr val="accent1"/>
                </a:solidFill>
              </a:rPr>
              <a:t>SQL*Developer</a:t>
            </a:r>
          </a:p>
          <a:p>
            <a:pPr marL="206883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000" err="1">
                <a:solidFill>
                  <a:schemeClr val="accent1"/>
                </a:solidFill>
              </a:rPr>
              <a:t>Quickbase</a:t>
            </a:r>
            <a:r>
              <a:rPr lang="en-US" sz="2000">
                <a:solidFill>
                  <a:schemeClr val="accent1"/>
                </a:solidFill>
              </a:rPr>
              <a:t> / FileMaker</a:t>
            </a:r>
          </a:p>
        </p:txBody>
      </p:sp>
    </p:spTree>
    <p:extLst>
      <p:ext uri="{BB962C8B-B14F-4D97-AF65-F5344CB8AC3E}">
        <p14:creationId xmlns:p14="http://schemas.microsoft.com/office/powerpoint/2010/main" val="20117895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6C3E7-2CEB-93E8-6105-68E8299D6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/>
              <a:t>What’s up with </a:t>
            </a:r>
            <a:r>
              <a:rPr lang="en-US" b="1" err="1"/>
              <a:t>BrioQuery</a:t>
            </a:r>
            <a:r>
              <a:rPr lang="en-US" b="1"/>
              <a:t> (Brio)?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F443D-9CBA-C1ED-7D14-C4540FAB7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0" lvl="2" indent="0">
              <a:buNone/>
            </a:pPr>
            <a:r>
              <a:rPr lang="en-US" sz="7200">
                <a:solidFill>
                  <a:srgbClr val="1D1C1D"/>
                </a:solidFill>
                <a:latin typeface="Impact" panose="020B0806030902050204" pitchFamily="34" charset="0"/>
              </a:rPr>
              <a:t>Brio</a:t>
            </a:r>
            <a:br>
              <a:rPr lang="en-US" sz="7200">
                <a:latin typeface="Impact" panose="020B0806030902050204" pitchFamily="34" charset="0"/>
              </a:rPr>
            </a:br>
            <a:r>
              <a:rPr lang="en-US" sz="7200">
                <a:solidFill>
                  <a:srgbClr val="1D1C1D"/>
                </a:solidFill>
                <a:latin typeface="Impact" panose="020B0806030902050204" pitchFamily="34" charset="0"/>
              </a:rPr>
              <a:t>Reporting</a:t>
            </a:r>
            <a:br>
              <a:rPr lang="en-US" sz="7200">
                <a:latin typeface="Impact" panose="020B0806030902050204" pitchFamily="34" charset="0"/>
              </a:rPr>
            </a:br>
            <a:r>
              <a:rPr lang="en-US" sz="7200">
                <a:solidFill>
                  <a:srgbClr val="1D1C1D"/>
                </a:solidFill>
                <a:latin typeface="Impact" panose="020B0806030902050204" pitchFamily="34" charset="0"/>
              </a:rPr>
              <a:t>Is</a:t>
            </a:r>
            <a:br>
              <a:rPr lang="en-US" sz="7200">
                <a:latin typeface="Impact" panose="020B0806030902050204" pitchFamily="34" charset="0"/>
              </a:rPr>
            </a:br>
            <a:r>
              <a:rPr lang="en-US" sz="7200">
                <a:solidFill>
                  <a:srgbClr val="1D1C1D"/>
                </a:solidFill>
                <a:latin typeface="Impact" panose="020B0806030902050204" pitchFamily="34" charset="0"/>
              </a:rPr>
              <a:t>Obsolete</a:t>
            </a:r>
            <a:endParaRPr lang="en-US" sz="7200">
              <a:latin typeface="Impact" panose="020B0806030902050204" pitchFamily="34" charset="0"/>
            </a:endParaRP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3CE4DD43-8B2F-BB3F-CCF3-4D3848D206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07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6C3E7-2CEB-93E8-6105-68E8299D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1356360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DF5327"/>
                </a:solidFill>
              </a:rPr>
              <a:t>What’s</a:t>
            </a:r>
            <a:r>
              <a:rPr lang="en-US" b="1"/>
              <a:t> up with </a:t>
            </a:r>
            <a:r>
              <a:rPr lang="en-US" b="1" err="1"/>
              <a:t>BrioQuery</a:t>
            </a:r>
            <a:r>
              <a:rPr lang="en-US" b="1"/>
              <a:t> (Brio)?</a:t>
            </a:r>
          </a:p>
        </p:txBody>
      </p:sp>
      <p:pic>
        <p:nvPicPr>
          <p:cNvPr id="6" name="Picture 5" descr="A no brio sign&#10;&#10;Description automatically generated with medium confidence">
            <a:extLst>
              <a:ext uri="{FF2B5EF4-FFF2-40B4-BE49-F238E27FC236}">
                <a16:creationId xmlns:a16="http://schemas.microsoft.com/office/drawing/2014/main" id="{91A02190-A0D5-21F7-C952-FD59F5E69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64" y="1135437"/>
            <a:ext cx="4593715" cy="458514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F443D-9CBA-C1ED-7D14-C4540FAB7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6703" y="2057400"/>
            <a:ext cx="5364444" cy="4038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/>
              <a:t>If you’re not using it today, don’t start </a:t>
            </a:r>
          </a:p>
          <a:p>
            <a:pPr marL="0" indent="0">
              <a:buNone/>
            </a:pPr>
            <a:r>
              <a:rPr lang="en-US" sz="2400"/>
              <a:t>Brio is no longer supported by the company (Oracle).</a:t>
            </a:r>
          </a:p>
          <a:p>
            <a:pPr marL="0" indent="0">
              <a:buNone/>
            </a:pPr>
            <a:r>
              <a:rPr lang="en-US" sz="2400"/>
              <a:t>It will break. Once it breaks, we can’t unbreak your </a:t>
            </a:r>
            <a:r>
              <a:rPr lang="en-US" sz="2400" strike="sngStrike"/>
              <a:t>heart</a:t>
            </a:r>
            <a:r>
              <a:rPr lang="en-US" sz="2400"/>
              <a:t> Brio.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800" b="1"/>
              <a:t>Want to migrate a Brio to a supported tool?</a:t>
            </a:r>
          </a:p>
          <a:p>
            <a:pPr marL="0" indent="0">
              <a:buNone/>
            </a:pPr>
            <a:r>
              <a:rPr lang="en-US" sz="2800"/>
              <a:t>Email </a:t>
            </a:r>
            <a:r>
              <a:rPr lang="en-US" sz="2800">
                <a:hlinkClick r:id="rId3"/>
              </a:rPr>
              <a:t>reporting-help@mit.edu</a:t>
            </a:r>
            <a:endParaRPr lang="en-US" sz="280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3CE4DD43-8B2F-BB3F-CCF3-4D3848D206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2911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711417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39307"/>
            <a:ext cx="8557313" cy="1356360"/>
          </a:xfrm>
        </p:spPr>
        <p:txBody>
          <a:bodyPr anchor="ctr">
            <a:normAutofit/>
          </a:bodyPr>
          <a:lstStyle/>
          <a:p>
            <a:r>
              <a:rPr lang="en-US" b="1"/>
              <a:t>Data Warehouse</a:t>
            </a:r>
            <a:br>
              <a:rPr lang="en-US" b="1"/>
            </a:br>
            <a:r>
              <a:rPr lang="en-US" sz="2400"/>
              <a:t>a read-only database that combines information from separate systems into one easy-to-access location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134222" y="355897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/>
          </a:p>
        </p:txBody>
      </p:sp>
      <p:sp>
        <p:nvSpPr>
          <p:cNvPr id="34" name="TextBox 33"/>
          <p:cNvSpPr txBox="1"/>
          <p:nvPr/>
        </p:nvSpPr>
        <p:spPr>
          <a:xfrm>
            <a:off x="9785348" y="346127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/>
          </a:p>
        </p:txBody>
      </p:sp>
      <p:sp>
        <p:nvSpPr>
          <p:cNvPr id="35" name="TextBox 34"/>
          <p:cNvSpPr txBox="1"/>
          <p:nvPr/>
        </p:nvSpPr>
        <p:spPr>
          <a:xfrm>
            <a:off x="9924897" y="318214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1727628-CF98-A898-FA3E-9544629D1374}"/>
              </a:ext>
            </a:extLst>
          </p:cNvPr>
          <p:cNvGrpSpPr/>
          <p:nvPr/>
        </p:nvGrpSpPr>
        <p:grpSpPr>
          <a:xfrm>
            <a:off x="2321170" y="1670749"/>
            <a:ext cx="6863799" cy="4760131"/>
            <a:chOff x="2321170" y="1549259"/>
            <a:chExt cx="6863799" cy="4760131"/>
          </a:xfrm>
        </p:grpSpPr>
        <p:sp>
          <p:nvSpPr>
            <p:cNvPr id="22" name="Rounded Rectangle 21"/>
            <p:cNvSpPr/>
            <p:nvPr/>
          </p:nvSpPr>
          <p:spPr bwMode="blackWhite">
            <a:xfrm>
              <a:off x="2321171" y="1549259"/>
              <a:ext cx="6863798" cy="1016817"/>
            </a:xfrm>
            <a:prstGeom prst="roundRect">
              <a:avLst/>
            </a:prstGeom>
            <a:noFill/>
            <a:ln w="19050" algn="ctr">
              <a:solidFill>
                <a:schemeClr val="accent1"/>
              </a:solidFill>
              <a:round/>
              <a:headEnd/>
              <a:tailEnd/>
            </a:ln>
          </p:spPr>
          <p:txBody>
            <a:bodyPr wrap="square" lIns="38957" rIns="38957" rtlCol="0" anchor="t"/>
            <a:lstStyle/>
            <a:p>
              <a:pPr algn="ctr" defTabSz="422041">
                <a:spcBef>
                  <a:spcPct val="0"/>
                </a:spcBef>
              </a:pPr>
              <a:r>
                <a:rPr sz="1023" b="1">
                  <a:solidFill>
                    <a:srgbClr val="000000"/>
                  </a:solidFill>
                </a:rPr>
                <a:t>Reporting and Analytical Tools (Access Layer)</a:t>
              </a: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9753" y="1971268"/>
              <a:ext cx="1805214" cy="454598"/>
            </a:xfrm>
            <a:prstGeom prst="rect">
              <a:avLst/>
            </a:prstGeom>
            <a:ln>
              <a:solidFill>
                <a:schemeClr val="tx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" name="Magnetic Disk 2"/>
            <p:cNvSpPr/>
            <p:nvPr/>
          </p:nvSpPr>
          <p:spPr bwMode="blackWhite">
            <a:xfrm>
              <a:off x="2757117" y="4857414"/>
              <a:ext cx="955367" cy="537972"/>
            </a:xfrm>
            <a:prstGeom prst="flowChartMagneticDisk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38957" rIns="38957" rtlCol="0" anchor="ctr"/>
            <a:lstStyle/>
            <a:p>
              <a:pPr algn="ctr" defTabSz="422041">
                <a:spcBef>
                  <a:spcPct val="0"/>
                </a:spcBef>
              </a:pPr>
              <a:endParaRPr sz="1023" err="1">
                <a:solidFill>
                  <a:srgbClr val="000000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8438" y="5460315"/>
              <a:ext cx="954042" cy="278262"/>
            </a:xfrm>
            <a:prstGeom prst="rect">
              <a:avLst/>
            </a:prstGeom>
          </p:spPr>
        </p:pic>
        <p:sp>
          <p:nvSpPr>
            <p:cNvPr id="7" name="Magnetic Disk 6"/>
            <p:cNvSpPr/>
            <p:nvPr/>
          </p:nvSpPr>
          <p:spPr bwMode="blackWhite">
            <a:xfrm>
              <a:off x="4275613" y="4857414"/>
              <a:ext cx="955367" cy="537972"/>
            </a:xfrm>
            <a:prstGeom prst="flowChartMagneticDisk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38957" rIns="38957" rtlCol="0" anchor="ctr"/>
            <a:lstStyle/>
            <a:p>
              <a:pPr algn="ctr" defTabSz="422041">
                <a:spcBef>
                  <a:spcPct val="0"/>
                </a:spcBef>
              </a:pPr>
              <a:endParaRPr sz="1023" err="1">
                <a:solidFill>
                  <a:srgbClr val="00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75613" y="5460315"/>
              <a:ext cx="955367" cy="28753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422041"/>
              <a:r>
                <a:rPr sz="1193" b="1">
                  <a:ln w="0"/>
                  <a:solidFill>
                    <a:srgbClr val="00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</a:rPr>
                <a:t>MITSIS</a:t>
              </a:r>
              <a:endParaRPr sz="1193" b="1">
                <a:solidFill>
                  <a:srgbClr val="000000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 bwMode="blackWhite">
            <a:xfrm>
              <a:off x="2321170" y="4449294"/>
              <a:ext cx="6863798" cy="1860096"/>
            </a:xfrm>
            <a:prstGeom prst="roundRect">
              <a:avLst/>
            </a:prstGeom>
            <a:noFill/>
            <a:ln w="19050" algn="ctr">
              <a:solidFill>
                <a:schemeClr val="accent1"/>
              </a:solidFill>
              <a:round/>
              <a:headEnd/>
              <a:tailEnd/>
            </a:ln>
          </p:spPr>
          <p:txBody>
            <a:bodyPr wrap="square" lIns="38957" rIns="38957" rtlCol="0" anchor="t"/>
            <a:lstStyle/>
            <a:p>
              <a:pPr algn="ctr" defTabSz="422041">
                <a:spcBef>
                  <a:spcPct val="0"/>
                </a:spcBef>
              </a:pPr>
              <a:r>
                <a:rPr sz="1023" b="1">
                  <a:solidFill>
                    <a:srgbClr val="000000"/>
                  </a:solidFill>
                </a:rPr>
                <a:t>Data Sources / ETL (Extract, Transform, Load) 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4899" y="4857414"/>
              <a:ext cx="537972" cy="53797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652657" y="5446557"/>
              <a:ext cx="1062459" cy="27826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422041"/>
              <a:r>
                <a:rPr sz="1193" b="1">
                  <a:solidFill>
                    <a:srgbClr val="000000"/>
                  </a:solidFill>
                </a:rPr>
                <a:t>Batch Feeds</a:t>
              </a:r>
            </a:p>
          </p:txBody>
        </p:sp>
        <p:sp>
          <p:nvSpPr>
            <p:cNvPr id="13" name="Magnetic Disk 12"/>
            <p:cNvSpPr/>
            <p:nvPr/>
          </p:nvSpPr>
          <p:spPr bwMode="blackWhite">
            <a:xfrm>
              <a:off x="7355046" y="4857414"/>
              <a:ext cx="955367" cy="537972"/>
            </a:xfrm>
            <a:prstGeom prst="flowChartMagneticDisk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38957" rIns="38957" rtlCol="0" anchor="ctr"/>
            <a:lstStyle/>
            <a:p>
              <a:pPr algn="ctr" defTabSz="422041">
                <a:spcBef>
                  <a:spcPct val="0"/>
                </a:spcBef>
              </a:pPr>
              <a:endParaRPr sz="1023" err="1">
                <a:solidFill>
                  <a:srgbClr val="000000"/>
                </a:solidFill>
              </a:endParaRPr>
            </a:p>
          </p:txBody>
        </p:sp>
        <p:sp>
          <p:nvSpPr>
            <p:cNvPr id="14" name="Magnetic Disk 13"/>
            <p:cNvSpPr/>
            <p:nvPr/>
          </p:nvSpPr>
          <p:spPr bwMode="blackWhite">
            <a:xfrm>
              <a:off x="7453634" y="4952565"/>
              <a:ext cx="955367" cy="537972"/>
            </a:xfrm>
            <a:prstGeom prst="flowChartMagneticDisk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38957" rIns="38957" rtlCol="0" anchor="ctr"/>
            <a:lstStyle/>
            <a:p>
              <a:pPr algn="ctr" defTabSz="422041">
                <a:spcBef>
                  <a:spcPct val="0"/>
                </a:spcBef>
              </a:pPr>
              <a:endParaRPr sz="1023" err="1">
                <a:solidFill>
                  <a:srgbClr val="0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992998" y="5552251"/>
              <a:ext cx="1879438" cy="60027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422041"/>
              <a:r>
                <a:rPr sz="1193" b="1">
                  <a:solidFill>
                    <a:srgbClr val="000000"/>
                  </a:solidFill>
                </a:rPr>
                <a:t>Other MIT data sources (</a:t>
              </a:r>
              <a:r>
                <a:rPr lang="en-US" sz="1193" b="1">
                  <a:solidFill>
                    <a:srgbClr val="000000"/>
                  </a:solidFill>
                </a:rPr>
                <a:t>Advance, </a:t>
              </a:r>
              <a:r>
                <a:rPr sz="1193" b="1" err="1">
                  <a:solidFill>
                    <a:srgbClr val="000000"/>
                  </a:solidFill>
                </a:rPr>
                <a:t>Coeus</a:t>
              </a:r>
              <a:r>
                <a:rPr sz="1193" b="1">
                  <a:solidFill>
                    <a:srgbClr val="000000"/>
                  </a:solidFill>
                </a:rPr>
                <a:t>, </a:t>
              </a:r>
              <a:r>
                <a:rPr lang="en-US" sz="1193" b="1">
                  <a:solidFill>
                    <a:srgbClr val="000000"/>
                  </a:solidFill>
                </a:rPr>
                <a:t>KC</a:t>
              </a:r>
              <a:r>
                <a:rPr sz="1193" b="1">
                  <a:solidFill>
                    <a:srgbClr val="000000"/>
                  </a:solidFill>
                </a:rPr>
                <a:t>, </a:t>
              </a:r>
              <a:r>
                <a:rPr lang="en-US" sz="1193" b="1" err="1">
                  <a:solidFill>
                    <a:srgbClr val="000000"/>
                  </a:solidFill>
                </a:rPr>
                <a:t>Powerfaids</a:t>
              </a:r>
              <a:r>
                <a:rPr lang="en-US" sz="1193" b="1">
                  <a:solidFill>
                    <a:srgbClr val="000000"/>
                  </a:solidFill>
                </a:rPr>
                <a:t>, Roles, Nimbus, </a:t>
              </a:r>
              <a:r>
                <a:rPr sz="1193" b="1">
                  <a:solidFill>
                    <a:srgbClr val="000000"/>
                  </a:solidFill>
                </a:rPr>
                <a:t>etc.)</a:t>
              </a:r>
            </a:p>
          </p:txBody>
        </p:sp>
        <p:sp>
          <p:nvSpPr>
            <p:cNvPr id="16" name="Magnetic Disk 15"/>
            <p:cNvSpPr/>
            <p:nvPr/>
          </p:nvSpPr>
          <p:spPr bwMode="blackWhite">
            <a:xfrm>
              <a:off x="2321170" y="2756377"/>
              <a:ext cx="6863798" cy="1502616"/>
            </a:xfrm>
            <a:prstGeom prst="flowChartMagneticDisk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38957" rIns="38957" rtlCol="0" anchor="ctr"/>
            <a:lstStyle/>
            <a:p>
              <a:pPr algn="ctr" defTabSz="422041">
                <a:spcBef>
                  <a:spcPct val="0"/>
                </a:spcBef>
              </a:pPr>
              <a:r>
                <a:rPr sz="3067" b="1">
                  <a:solidFill>
                    <a:srgbClr val="000000"/>
                  </a:solidFill>
                </a:rPr>
                <a:t>Data Warehouse</a:t>
              </a:r>
            </a:p>
          </p:txBody>
        </p:sp>
        <p:cxnSp>
          <p:nvCxnSpPr>
            <p:cNvPr id="20" name="Straight Arrow Connector 19"/>
            <p:cNvCxnSpPr>
              <a:cxnSpLocks/>
              <a:stCxn id="9" idx="0"/>
              <a:endCxn id="16" idx="3"/>
            </p:cNvCxnSpPr>
            <p:nvPr/>
          </p:nvCxnSpPr>
          <p:spPr bwMode="auto">
            <a:xfrm flipV="1">
              <a:off x="5753069" y="4258994"/>
              <a:ext cx="0" cy="190301"/>
            </a:xfrm>
            <a:prstGeom prst="straightConnector1">
              <a:avLst/>
            </a:prstGeom>
            <a:solidFill>
              <a:srgbClr val="00529B"/>
            </a:solidFill>
            <a:ln w="317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</p:cxnSp>
        <p:pic>
          <p:nvPicPr>
            <p:cNvPr id="28" name="Picture 27" descr="Logo-Oracl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4018" y="3527983"/>
              <a:ext cx="1893727" cy="946864"/>
            </a:xfrm>
            <a:prstGeom prst="rect">
              <a:avLst/>
            </a:prstGeom>
          </p:spPr>
        </p:pic>
        <p:cxnSp>
          <p:nvCxnSpPr>
            <p:cNvPr id="33" name="Straight Arrow Connector 32"/>
            <p:cNvCxnSpPr/>
            <p:nvPr/>
          </p:nvCxnSpPr>
          <p:spPr bwMode="auto">
            <a:xfrm flipV="1">
              <a:off x="5638393" y="2566075"/>
              <a:ext cx="0" cy="190302"/>
            </a:xfrm>
            <a:prstGeom prst="straightConnector1">
              <a:avLst/>
            </a:prstGeom>
            <a:solidFill>
              <a:srgbClr val="00529B"/>
            </a:solidFill>
            <a:ln w="317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BF58301-27E6-671E-8621-040DF577C0E6}"/>
                </a:ext>
              </a:extLst>
            </p:cNvPr>
            <p:cNvGrpSpPr/>
            <p:nvPr/>
          </p:nvGrpSpPr>
          <p:grpSpPr>
            <a:xfrm>
              <a:off x="3887606" y="1968126"/>
              <a:ext cx="1017489" cy="457741"/>
              <a:chOff x="2363605" y="1968125"/>
              <a:chExt cx="1017489" cy="457741"/>
            </a:xfrm>
          </p:grpSpPr>
          <p:sp>
            <p:nvSpPr>
              <p:cNvPr id="24" name="Rectangle 23"/>
              <p:cNvSpPr/>
              <p:nvPr/>
            </p:nvSpPr>
            <p:spPr bwMode="blackWhite">
              <a:xfrm>
                <a:off x="2363605" y="1968125"/>
                <a:ext cx="1017489" cy="457741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accent1"/>
                </a:solidFill>
                <a:round/>
                <a:headEnd/>
                <a:tailEnd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38957" rIns="38957" rtlCol="0" anchor="ctr"/>
              <a:lstStyle/>
              <a:p>
                <a:pPr algn="ctr" defTabSz="422041">
                  <a:spcBef>
                    <a:spcPct val="0"/>
                  </a:spcBef>
                </a:pPr>
                <a:endParaRPr sz="1023">
                  <a:solidFill>
                    <a:srgbClr val="000000"/>
                  </a:solidFill>
                </a:endParaRPr>
              </a:p>
            </p:txBody>
          </p:sp>
          <p:pic>
            <p:nvPicPr>
              <p:cNvPr id="10" name="Picture 9" descr="cognoslogo.jp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7941" y="2047795"/>
                <a:ext cx="623307" cy="350610"/>
              </a:xfrm>
              <a:prstGeom prst="rect">
                <a:avLst/>
              </a:prstGeom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4D0F088-3503-0D73-C5CF-FEFCBA91C2D7}"/>
                </a:ext>
              </a:extLst>
            </p:cNvPr>
            <p:cNvGrpSpPr/>
            <p:nvPr/>
          </p:nvGrpSpPr>
          <p:grpSpPr>
            <a:xfrm>
              <a:off x="7292921" y="1955594"/>
              <a:ext cx="1723308" cy="497780"/>
              <a:chOff x="5768921" y="1955594"/>
              <a:chExt cx="1723308" cy="497780"/>
            </a:xfrm>
          </p:grpSpPr>
          <p:sp>
            <p:nvSpPr>
              <p:cNvPr id="23" name="Rectangle 22"/>
              <p:cNvSpPr/>
              <p:nvPr/>
            </p:nvSpPr>
            <p:spPr bwMode="blackWhite">
              <a:xfrm>
                <a:off x="5768921" y="1974615"/>
                <a:ext cx="1017489" cy="457741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accent1"/>
                </a:solidFill>
                <a:round/>
                <a:headEnd/>
                <a:tailEnd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38957" rIns="38957" rtlCol="0" anchor="ctr"/>
              <a:lstStyle/>
              <a:p>
                <a:pPr algn="ctr" defTabSz="422041">
                  <a:spcBef>
                    <a:spcPct val="0"/>
                  </a:spcBef>
                </a:pPr>
                <a:endParaRPr sz="1023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blackWhite">
              <a:xfrm>
                <a:off x="6953315" y="1973503"/>
                <a:ext cx="518236" cy="457741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accent1"/>
                </a:solidFill>
                <a:round/>
                <a:headEnd/>
                <a:tailEnd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38957" rIns="38957" rtlCol="0" anchor="ctr"/>
              <a:lstStyle/>
              <a:p>
                <a:pPr algn="ctr" defTabSz="422041">
                  <a:spcBef>
                    <a:spcPct val="0"/>
                  </a:spcBef>
                </a:pPr>
                <a:endParaRPr sz="1023">
                  <a:solidFill>
                    <a:srgbClr val="000000"/>
                  </a:solidFill>
                </a:endParaRPr>
              </a:p>
            </p:txBody>
          </p:sp>
          <p:pic>
            <p:nvPicPr>
              <p:cNvPr id="17" name="Picture 16" descr="excellogo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19573" y="1955594"/>
                <a:ext cx="926303" cy="49778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6913267" y="1961662"/>
                <a:ext cx="578962" cy="427362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 algn="ctr" defTabSz="422041"/>
                <a:r>
                  <a:rPr sz="937">
                    <a:solidFill>
                      <a:srgbClr val="000000"/>
                    </a:solidFill>
                  </a:rPr>
                  <a:t>Open</a:t>
                </a:r>
              </a:p>
              <a:p>
                <a:pPr algn="ctr" defTabSz="422041"/>
                <a:r>
                  <a:rPr sz="937">
                    <a:solidFill>
                      <a:srgbClr val="000000"/>
                    </a:solidFill>
                  </a:rPr>
                  <a:t>Interface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9F123ED-3C07-1B53-8DAB-F4069DA18C91}"/>
                </a:ext>
              </a:extLst>
            </p:cNvPr>
            <p:cNvGrpSpPr/>
            <p:nvPr/>
          </p:nvGrpSpPr>
          <p:grpSpPr>
            <a:xfrm>
              <a:off x="2592163" y="1961663"/>
              <a:ext cx="1017489" cy="457741"/>
              <a:chOff x="1068162" y="1961662"/>
              <a:chExt cx="1017489" cy="457741"/>
            </a:xfrm>
          </p:grpSpPr>
          <p:sp>
            <p:nvSpPr>
              <p:cNvPr id="21" name="Rectangle 20"/>
              <p:cNvSpPr/>
              <p:nvPr/>
            </p:nvSpPr>
            <p:spPr bwMode="blackWhite">
              <a:xfrm>
                <a:off x="1068162" y="1961662"/>
                <a:ext cx="1017489" cy="457741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accent1"/>
                </a:solidFill>
                <a:round/>
                <a:headEnd/>
                <a:tailEnd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38957" rIns="38957" rtlCol="0" anchor="ctr"/>
              <a:lstStyle/>
              <a:p>
                <a:pPr algn="ctr" defTabSz="422041">
                  <a:spcBef>
                    <a:spcPct val="0"/>
                  </a:spcBef>
                </a:pPr>
                <a:endParaRPr sz="1023">
                  <a:solidFill>
                    <a:srgbClr val="000000"/>
                  </a:solidFill>
                </a:endParaRP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B41EB4E4-FB40-3E6A-3846-FC894D329D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24496" y="1981420"/>
                <a:ext cx="926304" cy="42726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39282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17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3399938" y="1238703"/>
          <a:ext cx="936" cy="1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18" name="Object 1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99938" y="1238703"/>
                        <a:ext cx="936" cy="1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666" y="1828686"/>
            <a:ext cx="4921919" cy="3689086"/>
          </a:xfrm>
          <a:prstGeom prst="rect">
            <a:avLst/>
          </a:prstGeom>
        </p:spPr>
      </p:pic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1048841477"/>
              </p:ext>
            </p:extLst>
          </p:nvPr>
        </p:nvGraphicFramePr>
        <p:xfrm>
          <a:off x="5876545" y="1239717"/>
          <a:ext cx="4372941" cy="5160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100509" y="1572769"/>
            <a:ext cx="354930" cy="4684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389586"/>
            <a:r>
              <a:rPr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75483" y="2417382"/>
            <a:ext cx="354930" cy="1591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75104" y="3207554"/>
            <a:ext cx="354930" cy="3617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75104" y="4020541"/>
            <a:ext cx="354930" cy="3617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585863" y="4829164"/>
            <a:ext cx="328734" cy="3617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62749" y="246712"/>
            <a:ext cx="9875520" cy="1356360"/>
          </a:xfrm>
        </p:spPr>
        <p:txBody>
          <a:bodyPr anchor="ctr"/>
          <a:lstStyle/>
          <a:p>
            <a:pPr marL="182880"/>
            <a:r>
              <a:rPr lang="en-US" b="1"/>
              <a:t>What’s in the Warehouse?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26705" y="5676508"/>
            <a:ext cx="328734" cy="3617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endParaRPr sz="20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46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223804"/>
            <a:ext cx="9875520" cy="858405"/>
          </a:xfrm>
        </p:spPr>
        <p:txBody>
          <a:bodyPr anchor="ctr">
            <a:normAutofit/>
          </a:bodyPr>
          <a:lstStyle/>
          <a:p>
            <a:r>
              <a:rPr lang="en-US" b="1"/>
              <a:t>Subject Areas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1140896"/>
              </p:ext>
            </p:extLst>
          </p:nvPr>
        </p:nvGraphicFramePr>
        <p:xfrm>
          <a:off x="1663552" y="1082209"/>
          <a:ext cx="8805591" cy="534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35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7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/>
                        <a:t>Education: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/>
                        <a:t>Admissions/Graduate Admissions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/>
                        <a:t>Enrollment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/>
                        <a:t>Financial</a:t>
                      </a:r>
                      <a:r>
                        <a:rPr lang="en-US" sz="1100" baseline="0"/>
                        <a:t> Aid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Curriculum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Academic Record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Graduate Awards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Classification of Instructional Programs (CIP)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Course Listing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Online Subject 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HR</a:t>
                      </a:r>
                      <a:r>
                        <a:rPr lang="en-US" sz="1100" baseline="0"/>
                        <a:t> &amp; Payroll: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Employees, Positions &amp;Appointments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Benefits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Training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Payroll (Distributions, Deductions, Certifications)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Academic Chairs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Pension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Vacation/Absences/Leaves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Facilities</a:t>
                      </a:r>
                      <a:r>
                        <a:rPr lang="en-US" sz="1100" baseline="0"/>
                        <a:t> &amp; Resources: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Library (Financial, Orders, Circulations, Collection </a:t>
                      </a:r>
                      <a:r>
                        <a:rPr lang="en-US" sz="1100" baseline="0" err="1"/>
                        <a:t>Mgmt</a:t>
                      </a:r>
                      <a:r>
                        <a:rPr lang="en-US" sz="1100" baseline="0"/>
                        <a:t>, Serials Control Processing)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Property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Space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Plant Maintenance Orders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Keys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Coop Textbook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err="1"/>
                        <a:t>Cybersource</a:t>
                      </a:r>
                      <a:r>
                        <a:rPr lang="en-US" sz="1100" baseline="0"/>
                        <a:t> MIT Storefront</a:t>
                      </a:r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/>
                        <a:t>Alumni</a:t>
                      </a:r>
                      <a:r>
                        <a:rPr lang="en-US" sz="1100" baseline="0"/>
                        <a:t> Association and Resource Development</a:t>
                      </a:r>
                      <a:r>
                        <a:rPr lang="en-US" sz="1100"/>
                        <a:t>: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baseline="0"/>
                        <a:t>Alumni Bio, Occupation, Degree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baseline="0"/>
                        <a:t>Resource Development Fund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/>
                        <a:t>Other: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/>
                        <a:t>IAP Credit/Non-Credit Activities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/>
                        <a:t>Moira Lists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/>
                        <a:t>Publication Data (Journal Articles/Books from Academic Analytics)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/>
                        <a:t>Request Tracker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/>
                        <a:t>TLO Patents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/>
                        <a:t>Zip Codes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/>
                        <a:t>Who’s Teaching What</a:t>
                      </a:r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Student: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/>
                        <a:t>Bio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/>
                        <a:t>Degree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/>
                        <a:t>Pre-registration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/>
                        <a:t>Grades,</a:t>
                      </a:r>
                      <a:r>
                        <a:rPr lang="en-US" sz="1100" baseline="0"/>
                        <a:t> Academic  Training &amp; Events</a:t>
                      </a:r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/>
                        <a:t>Finance: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/>
                        <a:t>Budget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/>
                        <a:t>General Ledger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/>
                        <a:t>Procurement (Purchasing,</a:t>
                      </a:r>
                      <a:r>
                        <a:rPr lang="en-US" sz="1100" baseline="0"/>
                        <a:t> Requisition &amp; Credit Card)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Vendor</a:t>
                      </a:r>
                      <a:endParaRPr lang="en-US" sz="110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/>
                        <a:t>Travel</a:t>
                      </a:r>
                    </a:p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Master</a:t>
                      </a:r>
                      <a:r>
                        <a:rPr lang="en-US" sz="1100" baseline="0"/>
                        <a:t> Data/Shared</a:t>
                      </a:r>
                      <a:r>
                        <a:rPr lang="en-US" sz="110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err="1"/>
                        <a:t>Mit</a:t>
                      </a:r>
                      <a:r>
                        <a:rPr lang="en-US" sz="1100" baseline="0"/>
                        <a:t> IDs, Kerberos Ids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MIT ID Card Data/Pictures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err="1"/>
                        <a:t>Orcid</a:t>
                      </a:r>
                      <a:endParaRPr lang="en-US" sz="1100" baseline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Organizations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Time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Roles &amp; Authorizations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sz="1100" baseline="0"/>
                    </a:p>
                    <a:p>
                      <a:pPr marL="285750" indent="-285750">
                        <a:buFontTx/>
                        <a:buChar char="-"/>
                      </a:pPr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Research: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Proposals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/>
                        <a:t>Awards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sz="1100" baseline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100" baseline="0"/>
                        <a:t>OSP Proposals, Awards, Cost Sharing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473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02" y="239364"/>
            <a:ext cx="9875520" cy="1356360"/>
          </a:xfrm>
        </p:spPr>
        <p:txBody>
          <a:bodyPr anchor="ctr"/>
          <a:lstStyle/>
          <a:p>
            <a:pPr marL="155835"/>
            <a:r>
              <a:rPr lang="en-US" b="1"/>
              <a:t>How does it get there?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134222" y="355897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/>
          </a:p>
        </p:txBody>
      </p:sp>
      <p:sp>
        <p:nvSpPr>
          <p:cNvPr id="34" name="TextBox 33"/>
          <p:cNvSpPr txBox="1"/>
          <p:nvPr/>
        </p:nvSpPr>
        <p:spPr>
          <a:xfrm>
            <a:off x="9785348" y="346127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/>
          </a:p>
        </p:txBody>
      </p:sp>
      <p:sp>
        <p:nvSpPr>
          <p:cNvPr id="35" name="TextBox 34"/>
          <p:cNvSpPr txBox="1"/>
          <p:nvPr/>
        </p:nvSpPr>
        <p:spPr>
          <a:xfrm>
            <a:off x="9924897" y="318214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/>
          </a:p>
        </p:txBody>
      </p:sp>
      <p:grpSp>
        <p:nvGrpSpPr>
          <p:cNvPr id="36" name="Group 35"/>
          <p:cNvGrpSpPr/>
          <p:nvPr/>
        </p:nvGrpSpPr>
        <p:grpSpPr>
          <a:xfrm>
            <a:off x="2913943" y="1714002"/>
            <a:ext cx="6266260" cy="3919289"/>
            <a:chOff x="4105648" y="1346146"/>
            <a:chExt cx="4291390" cy="3919289"/>
          </a:xfrm>
        </p:grpSpPr>
        <p:pic>
          <p:nvPicPr>
            <p:cNvPr id="37" name="Picture 36" descr="http://www.hub4tech.com/sites/default/files/QuizLogo/oracle.png?144497666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440" y="1346146"/>
              <a:ext cx="716689" cy="1337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" name="Picture 3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3556" y="3619062"/>
              <a:ext cx="678798" cy="1196813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 bwMode="auto">
            <a:xfrm>
              <a:off x="4180417" y="3964155"/>
              <a:ext cx="594074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SAP MIT</a:t>
              </a:r>
            </a:p>
          </p:txBody>
        </p:sp>
        <p:pic>
          <p:nvPicPr>
            <p:cNvPr id="40" name="Picture 159" descr="a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AEAEA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122" y="1478850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159" descr="a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5B97B1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805" y="3368276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Box 41"/>
            <p:cNvSpPr txBox="1"/>
            <p:nvPr/>
          </p:nvSpPr>
          <p:spPr bwMode="auto">
            <a:xfrm>
              <a:off x="5589748" y="2612756"/>
              <a:ext cx="812678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Warehouse</a:t>
              </a:r>
            </a:p>
          </p:txBody>
        </p:sp>
        <p:sp>
          <p:nvSpPr>
            <p:cNvPr id="43" name="TextBox 42"/>
            <p:cNvSpPr txBox="1"/>
            <p:nvPr/>
          </p:nvSpPr>
          <p:spPr bwMode="auto">
            <a:xfrm>
              <a:off x="5545143" y="4828128"/>
              <a:ext cx="982804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Warehouse 2.0</a:t>
              </a:r>
            </a:p>
          </p:txBody>
        </p:sp>
        <p:sp>
          <p:nvSpPr>
            <p:cNvPr id="44" name="TextBox 43"/>
            <p:cNvSpPr txBox="1"/>
            <p:nvPr/>
          </p:nvSpPr>
          <p:spPr bwMode="auto">
            <a:xfrm>
              <a:off x="4198192" y="2051098"/>
              <a:ext cx="533477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MITSIS</a:t>
              </a:r>
            </a:p>
          </p:txBody>
        </p:sp>
        <p:pic>
          <p:nvPicPr>
            <p:cNvPr id="45" name="Picture 5" descr="\\psf\Host\Users\eric\Graphic Tank\Screens and Documents v1_Execel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5826" y="4327604"/>
              <a:ext cx="263257" cy="606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TextBox 45"/>
            <p:cNvSpPr txBox="1"/>
            <p:nvPr/>
          </p:nvSpPr>
          <p:spPr bwMode="auto">
            <a:xfrm>
              <a:off x="4167893" y="4909601"/>
              <a:ext cx="594074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Flat File</a:t>
              </a:r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190" y="2037554"/>
              <a:ext cx="1124848" cy="742778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26407" y="1550818"/>
              <a:ext cx="788465" cy="426621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08860" y="3425250"/>
              <a:ext cx="686158" cy="839911"/>
            </a:xfrm>
            <a:prstGeom prst="rect">
              <a:avLst/>
            </a:prstGeom>
          </p:spPr>
        </p:pic>
        <p:pic>
          <p:nvPicPr>
            <p:cNvPr id="51" name="Picture 159" descr="a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AEAEA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122" y="2452218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TextBox 51"/>
            <p:cNvSpPr txBox="1"/>
            <p:nvPr/>
          </p:nvSpPr>
          <p:spPr bwMode="auto">
            <a:xfrm>
              <a:off x="4105648" y="3007626"/>
              <a:ext cx="752341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Oracle Sources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V="1">
              <a:off x="6468874" y="1796002"/>
              <a:ext cx="868696" cy="1887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cxnSp>
          <p:nvCxnSpPr>
            <p:cNvPr id="58" name="Straight Arrow Connector 57"/>
            <p:cNvCxnSpPr>
              <a:cxnSpLocks/>
              <a:endCxn id="48" idx="1"/>
            </p:cNvCxnSpPr>
            <p:nvPr/>
          </p:nvCxnSpPr>
          <p:spPr>
            <a:xfrm>
              <a:off x="6459481" y="2207296"/>
              <a:ext cx="812709" cy="201647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>
            <a:xfrm>
              <a:off x="6439479" y="2354801"/>
              <a:ext cx="892012" cy="153405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60" name="TextBox 59"/>
            <p:cNvSpPr txBox="1"/>
            <p:nvPr/>
          </p:nvSpPr>
          <p:spPr bwMode="auto">
            <a:xfrm>
              <a:off x="4746217" y="1388463"/>
              <a:ext cx="812678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ETL</a:t>
              </a:r>
            </a:p>
          </p:txBody>
        </p:sp>
        <p:sp>
          <p:nvSpPr>
            <p:cNvPr id="61" name="TextBox 60"/>
            <p:cNvSpPr txBox="1"/>
            <p:nvPr/>
          </p:nvSpPr>
          <p:spPr bwMode="auto">
            <a:xfrm>
              <a:off x="6483344" y="1424033"/>
              <a:ext cx="812678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Views</a:t>
              </a:r>
            </a:p>
          </p:txBody>
        </p:sp>
        <p:sp>
          <p:nvSpPr>
            <p:cNvPr id="62" name="TextBox 61"/>
            <p:cNvSpPr txBox="1"/>
            <p:nvPr/>
          </p:nvSpPr>
          <p:spPr bwMode="auto">
            <a:xfrm>
              <a:off x="7364271" y="4265161"/>
              <a:ext cx="982804" cy="100027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Open Interface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Any DB connection 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Feeds via System Accounts</a:t>
              </a:r>
            </a:p>
          </p:txBody>
        </p:sp>
        <p:sp>
          <p:nvSpPr>
            <p:cNvPr id="63" name="Oval 62"/>
            <p:cNvSpPr/>
            <p:nvPr/>
          </p:nvSpPr>
          <p:spPr bwMode="gray">
            <a:xfrm>
              <a:off x="4665401" y="4631088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4" name="Oval 63"/>
            <p:cNvSpPr/>
            <p:nvPr/>
          </p:nvSpPr>
          <p:spPr bwMode="gray">
            <a:xfrm>
              <a:off x="4665401" y="2666268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5" name="Oval 64"/>
            <p:cNvSpPr/>
            <p:nvPr/>
          </p:nvSpPr>
          <p:spPr bwMode="gray">
            <a:xfrm>
              <a:off x="4665401" y="1666181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6" name="Oval 65"/>
            <p:cNvSpPr/>
            <p:nvPr/>
          </p:nvSpPr>
          <p:spPr bwMode="gray">
            <a:xfrm>
              <a:off x="6413736" y="2306113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7" name="Oval 66"/>
            <p:cNvSpPr/>
            <p:nvPr/>
          </p:nvSpPr>
          <p:spPr bwMode="gray">
            <a:xfrm>
              <a:off x="6413736" y="2123275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8" name="Oval 67"/>
            <p:cNvSpPr/>
            <p:nvPr/>
          </p:nvSpPr>
          <p:spPr bwMode="gray">
            <a:xfrm>
              <a:off x="6413736" y="1940438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9" name="Oval 68"/>
            <p:cNvSpPr/>
            <p:nvPr/>
          </p:nvSpPr>
          <p:spPr bwMode="gray">
            <a:xfrm>
              <a:off x="6413736" y="1757600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V="1">
              <a:off x="4707834" y="4367730"/>
              <a:ext cx="869920" cy="329736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headEnd type="none" w="sm" len="med"/>
              <a:tailEnd type="triangle" w="med" len="med"/>
            </a:ln>
            <a:effectLst/>
          </p:spPr>
        </p:cxnSp>
        <p:cxnSp>
          <p:nvCxnSpPr>
            <p:cNvPr id="71" name="Straight Arrow Connector 70"/>
            <p:cNvCxnSpPr/>
            <p:nvPr/>
          </p:nvCxnSpPr>
          <p:spPr>
            <a:xfrm>
              <a:off x="4713472" y="3603489"/>
              <a:ext cx="878734" cy="59722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72" name="Oval 71"/>
            <p:cNvSpPr/>
            <p:nvPr/>
          </p:nvSpPr>
          <p:spPr bwMode="gray">
            <a:xfrm>
              <a:off x="4665401" y="3522931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4685583" y="2713109"/>
              <a:ext cx="901006" cy="1291024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74" name="Straight Arrow Connector 73"/>
            <p:cNvCxnSpPr/>
            <p:nvPr/>
          </p:nvCxnSpPr>
          <p:spPr>
            <a:xfrm>
              <a:off x="4704664" y="1754276"/>
              <a:ext cx="895799" cy="2066508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75" name="Straight Arrow Connector 74"/>
            <p:cNvCxnSpPr>
              <a:stCxn id="76" idx="4"/>
              <a:endCxn id="42" idx="2"/>
            </p:cNvCxnSpPr>
            <p:nvPr/>
          </p:nvCxnSpPr>
          <p:spPr>
            <a:xfrm flipH="1" flipV="1">
              <a:off x="5996087" y="2812811"/>
              <a:ext cx="1032" cy="765519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76" name="Oval 75"/>
            <p:cNvSpPr/>
            <p:nvPr/>
          </p:nvSpPr>
          <p:spPr bwMode="gray">
            <a:xfrm>
              <a:off x="5958553" y="3441202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algn="ctr" defTabSz="767822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endParaRPr lang="en-US" sz="1700" kern="0" err="1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7" name="TextBox 76"/>
            <p:cNvSpPr txBox="1"/>
            <p:nvPr/>
          </p:nvSpPr>
          <p:spPr bwMode="auto">
            <a:xfrm>
              <a:off x="4660013" y="3717599"/>
              <a:ext cx="282028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SDA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2371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14042"/>
          </a:xfrm>
        </p:spPr>
        <p:txBody>
          <a:bodyPr anchor="ctr"/>
          <a:lstStyle/>
          <a:p>
            <a:r>
              <a:rPr lang="en-US" b="1"/>
              <a:t>Sources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283182"/>
              </p:ext>
            </p:extLst>
          </p:nvPr>
        </p:nvGraphicFramePr>
        <p:xfrm>
          <a:off x="1856822" y="1551613"/>
          <a:ext cx="8491633" cy="43053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46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5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ADONIS (Development Research and Systems)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ADVANCE (Alumni Office)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strike="sngStrike"/>
                        <a:t>ALEPH (Libraries)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AVID (Parking Office)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Academic Analytics (Academic Analytics)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COEUS / Kuali </a:t>
                      </a:r>
                      <a:r>
                        <a:rPr lang="en-US" sz="1050" err="1"/>
                        <a:t>Coeus</a:t>
                      </a:r>
                      <a:r>
                        <a:rPr lang="en-US" sz="1050"/>
                        <a:t> (MIT Office of Sponsored Programs)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COOP (</a:t>
                      </a:r>
                      <a:r>
                        <a:rPr lang="en-US" sz="1050" err="1"/>
                        <a:t>B&amp;NTextbook</a:t>
                      </a:r>
                      <a:r>
                        <a:rPr lang="en-US" sz="1050"/>
                        <a:t> Data)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err="1"/>
                        <a:t>CSGold</a:t>
                      </a:r>
                      <a:r>
                        <a:rPr lang="en-US" sz="1050"/>
                        <a:t> (MIT Card Office)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CYBORG (Human Resources)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err="1"/>
                        <a:t>CyberSource</a:t>
                      </a:r>
                      <a:r>
                        <a:rPr lang="en-US" sz="1050"/>
                        <a:t> (MIT storefront transactions)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strike="sngStrike"/>
                        <a:t>FORRESTER (Technology Licensing Office)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Grade20 (Graduate Admissions)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INSIGHT (Physical Plant)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MDS - Managed Data Services</a:t>
                      </a:r>
                      <a:r>
                        <a:rPr lang="en-US" sz="1050" baseline="0"/>
                        <a:t>: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/>
                        <a:t>AFFILIATION (Schema created for IR in MDS)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/>
                        <a:t>FRC (Financial Review and Control)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/>
                        <a:t>IR (Institutional Research)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/>
                        <a:t>SPACE_ECON (Space Management)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/>
                        <a:t>SPONSOR_BILL(Sponsored Billing)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/>
                        <a:t>FPR (Faculty Professional Record)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/>
                        <a:t>MITID (MIT ID Database)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MITSIS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MITSIS (MIT Student Information System)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OSEUSER (Online Subject Evaluation)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EMMGR (Enrollment Manager)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MOIRA (Moira Accounts)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NIMBUS (Budget, Finance and Treasury)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ORCID (Connecting Research/Researchers </a:t>
                      </a:r>
                      <a:r>
                        <a:rPr lang="en-US" sz="1050" err="1"/>
                        <a:t>orcid.org</a:t>
                      </a:r>
                      <a:r>
                        <a:rPr lang="en-US" sz="1050"/>
                        <a:t>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ROLES (Roles Authorization System)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RT (Request Tracker)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SAP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Comptrollers Accounting Office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Environment, Health, and Safety Office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SAP HR Payroll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Human Resources, SAP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SAP Financial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Training &amp; Events Management, SAP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/>
                        <a:t>Facilities</a:t>
                      </a:r>
                      <a:r>
                        <a:rPr lang="en-US" sz="1050" baseline="0"/>
                        <a:t> </a:t>
                      </a:r>
                      <a:endParaRPr lang="en-US" sz="105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strike="sngStrike"/>
                        <a:t>TELECOM (Telecommunications)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WAREHOUSE (Data Warehouse)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err="1"/>
                        <a:t>ZIPCodeDownload</a:t>
                      </a:r>
                      <a:r>
                        <a:rPr lang="en-US" sz="1050"/>
                        <a:t> (Zip Code)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DAPERUSER-(</a:t>
                      </a:r>
                      <a:r>
                        <a:rPr lang="en-US" sz="1050" err="1"/>
                        <a:t>Dpt</a:t>
                      </a:r>
                      <a:r>
                        <a:rPr lang="en-US" sz="1050"/>
                        <a:t> of Athletics, Physical Education and Recreation)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DIRUSER (Student Directory)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MEDUSER (MIT Medical)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MITAC (MIT Activities Committee)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/>
                        <a:t>SMART(Singapore - MIT Alliance for Research and Technology)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326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 anchor="ctr">
            <a:normAutofit/>
          </a:bodyPr>
          <a:lstStyle/>
          <a:p>
            <a:r>
              <a:rPr lang="en-US" b="1"/>
              <a:t>Who has access?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7B595DA3-DE1F-075A-6DBE-7C63FC38EC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685499"/>
              </p:ext>
            </p:extLst>
          </p:nvPr>
        </p:nvGraphicFramePr>
        <p:xfrm>
          <a:off x="1143000" y="2057400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389572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ist-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ist-theme.thmx</Template>
  <Application>Microsoft Office PowerPoint</Application>
  <PresentationFormat>Widescreen</PresentationFormat>
  <Slides>34</Slides>
  <Notes>14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ist-theme</vt:lpstr>
      <vt:lpstr>Basis</vt:lpstr>
      <vt:lpstr>The Data Warehouse and Reporting Tools</vt:lpstr>
      <vt:lpstr>Agenda</vt:lpstr>
      <vt:lpstr>Who are we?</vt:lpstr>
      <vt:lpstr>Data Warehouse a read-only database that combines information from separate systems into one easy-to-access location</vt:lpstr>
      <vt:lpstr>What’s in the Warehouse?</vt:lpstr>
      <vt:lpstr>Subject Areas</vt:lpstr>
      <vt:lpstr>How does it get there?</vt:lpstr>
      <vt:lpstr>Sources</vt:lpstr>
      <vt:lpstr>Who has access?</vt:lpstr>
      <vt:lpstr>How do I get access to data I can’t see?</vt:lpstr>
      <vt:lpstr>Data Security</vt:lpstr>
      <vt:lpstr>Access Control Levels in the DW</vt:lpstr>
      <vt:lpstr>Data Security Responsibilities</vt:lpstr>
      <vt:lpstr>Who supports the DW?</vt:lpstr>
      <vt:lpstr>How do I get started?</vt:lpstr>
      <vt:lpstr>How do I get help? </vt:lpstr>
      <vt:lpstr>FAQs ist.mit.edu/warehouse </vt:lpstr>
      <vt:lpstr>IS&amp;T Enterprise Reporting Tools</vt:lpstr>
      <vt:lpstr>Cognos</vt:lpstr>
      <vt:lpstr>Cognos</vt:lpstr>
      <vt:lpstr>Cognos Resources/Community</vt:lpstr>
      <vt:lpstr>Tableau</vt:lpstr>
      <vt:lpstr>Tableau  Share and Consume</vt:lpstr>
      <vt:lpstr>Tableau  Share and Consume</vt:lpstr>
      <vt:lpstr>Tableau  Share and Consume</vt:lpstr>
      <vt:lpstr>PowerPoint Presentation</vt:lpstr>
      <vt:lpstr>Tableau  Explore, Analyze and Build</vt:lpstr>
      <vt:lpstr>Tableau  Combine, Shape, and Clean Data</vt:lpstr>
      <vt:lpstr>Tableau  Combine, Shape, and Clean Data</vt:lpstr>
      <vt:lpstr>Tableau Community</vt:lpstr>
      <vt:lpstr>Other Applications  Any application that can connect to a database can be used to connect to the Data Warehouse</vt:lpstr>
      <vt:lpstr>What’s up with BrioQuery (Brio)?</vt:lpstr>
      <vt:lpstr>What’s up with BrioQuery (Brio)?</vt:lpstr>
      <vt:lpstr>Questions?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Warehouse 2.0</dc:title>
  <dc:creator>Garry Zacheiss</dc:creator>
  <cp:revision>1</cp:revision>
  <dcterms:created xsi:type="dcterms:W3CDTF">2017-02-09T15:56:56Z</dcterms:created>
  <dcterms:modified xsi:type="dcterms:W3CDTF">2024-06-11T16:47:56Z</dcterms:modified>
</cp:coreProperties>
</file>