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diagrams/colors2.xml" ContentType="application/vnd.openxmlformats-officedocument.drawingml.diagramColors+xml"/>
  <Override PartName="/ppt/notesSlides/notesSlide3.xml" ContentType="application/vnd.openxmlformats-officedocument.presentationml.notesSlide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03" d="100"/>
          <a:sy n="103" d="100"/>
        </p:scale>
        <p:origin x="-121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F06F8F2-9E2D-49C2-89CC-AA8C8E74099D}" type="doc">
      <dgm:prSet loTypeId="urn:microsoft.com/office/officeart/2005/8/layout/hProcess9" loCatId="process" qsTypeId="urn:microsoft.com/office/officeart/2005/8/quickstyle/simple1" qsCatId="simple" csTypeId="urn:microsoft.com/office/officeart/2005/8/colors/accent2_2" csCatId="accent2" phldr="1"/>
      <dgm:spPr/>
    </dgm:pt>
    <dgm:pt modelId="{45BD210A-0D75-4B7C-88E6-6B0783C44FD0}">
      <dgm:prSet phldrT="[Text]"/>
      <dgm:spPr/>
      <dgm:t>
        <a:bodyPr/>
        <a:lstStyle/>
        <a:p>
          <a:r>
            <a:rPr lang="en-US" dirty="0" smtClean="0"/>
            <a:t>SFK</a:t>
          </a:r>
          <a:endParaRPr lang="en-US" dirty="0"/>
        </a:p>
      </dgm:t>
    </dgm:pt>
    <dgm:pt modelId="{44146683-2167-4CE8-983F-729ED81FD9FF}" type="parTrans" cxnId="{9CB9A37D-2C1D-4FD5-9935-BF49289FD7E3}">
      <dgm:prSet/>
      <dgm:spPr/>
      <dgm:t>
        <a:bodyPr/>
        <a:lstStyle/>
        <a:p>
          <a:endParaRPr lang="en-US"/>
        </a:p>
      </dgm:t>
    </dgm:pt>
    <dgm:pt modelId="{2FEDAC22-1083-4CF7-88FA-0C887FCF5909}" type="sibTrans" cxnId="{9CB9A37D-2C1D-4FD5-9935-BF49289FD7E3}">
      <dgm:prSet/>
      <dgm:spPr/>
      <dgm:t>
        <a:bodyPr/>
        <a:lstStyle/>
        <a:p>
          <a:endParaRPr lang="en-US"/>
        </a:p>
      </dgm:t>
    </dgm:pt>
    <dgm:pt modelId="{8AE466BC-9F23-450C-BE18-1588CA505983}">
      <dgm:prSet phldrT="[Text]"/>
      <dgm:spPr/>
      <dgm:t>
        <a:bodyPr/>
        <a:lstStyle/>
        <a:p>
          <a:r>
            <a:rPr lang="en-US" dirty="0" smtClean="0"/>
            <a:t>SF3</a:t>
          </a:r>
          <a:endParaRPr lang="en-US" dirty="0"/>
        </a:p>
      </dgm:t>
    </dgm:pt>
    <dgm:pt modelId="{F014D2E3-D2DF-41BC-A642-620C7E6ED784}" type="parTrans" cxnId="{65DF4C44-B1ED-473C-B4A7-6EFC34BB8961}">
      <dgm:prSet/>
      <dgm:spPr/>
      <dgm:t>
        <a:bodyPr/>
        <a:lstStyle/>
        <a:p>
          <a:endParaRPr lang="en-US"/>
        </a:p>
      </dgm:t>
    </dgm:pt>
    <dgm:pt modelId="{EB01E59F-62B6-4F46-A59A-3093D85CC7CA}" type="sibTrans" cxnId="{65DF4C44-B1ED-473C-B4A7-6EFC34BB8961}">
      <dgm:prSet/>
      <dgm:spPr/>
      <dgm:t>
        <a:bodyPr/>
        <a:lstStyle/>
        <a:p>
          <a:endParaRPr lang="en-US"/>
        </a:p>
      </dgm:t>
    </dgm:pt>
    <dgm:pt modelId="{247429FD-FADD-4CCD-B24D-2CE146166762}">
      <dgm:prSet phldrT="[Text]"/>
      <dgm:spPr/>
      <dgm:t>
        <a:bodyPr/>
        <a:lstStyle/>
        <a:p>
          <a:r>
            <a:rPr lang="en-US" dirty="0" smtClean="0"/>
            <a:t>SF2</a:t>
          </a:r>
          <a:endParaRPr lang="en-US" dirty="0"/>
        </a:p>
      </dgm:t>
    </dgm:pt>
    <dgm:pt modelId="{6988E328-34F4-453B-9726-4F14ABB260DA}" type="parTrans" cxnId="{A7660C50-E6C4-45B2-909E-4B51D951D9E3}">
      <dgm:prSet/>
      <dgm:spPr/>
      <dgm:t>
        <a:bodyPr/>
        <a:lstStyle/>
        <a:p>
          <a:endParaRPr lang="en-US"/>
        </a:p>
      </dgm:t>
    </dgm:pt>
    <dgm:pt modelId="{CE35105C-CBDB-41FC-853E-837D08ABDA33}" type="sibTrans" cxnId="{A7660C50-E6C4-45B2-909E-4B51D951D9E3}">
      <dgm:prSet/>
      <dgm:spPr/>
      <dgm:t>
        <a:bodyPr/>
        <a:lstStyle/>
        <a:p>
          <a:endParaRPr lang="en-US"/>
        </a:p>
      </dgm:t>
    </dgm:pt>
    <dgm:pt modelId="{122A77B0-491A-4FB6-9E92-8B31DD550154}">
      <dgm:prSet phldrT="[Text]"/>
      <dgm:spPr/>
      <dgm:t>
        <a:bodyPr/>
        <a:lstStyle/>
        <a:p>
          <a:r>
            <a:rPr lang="en-US" dirty="0" smtClean="0"/>
            <a:t>SH2</a:t>
          </a:r>
          <a:endParaRPr lang="en-US" dirty="0"/>
        </a:p>
      </dgm:t>
    </dgm:pt>
    <dgm:pt modelId="{3EAF43D4-065C-49BB-99EA-0307E5E3D758}" type="parTrans" cxnId="{EF72A4F2-D152-4576-B5FA-F2DF0723BF12}">
      <dgm:prSet/>
      <dgm:spPr/>
      <dgm:t>
        <a:bodyPr/>
        <a:lstStyle/>
        <a:p>
          <a:endParaRPr lang="en-US"/>
        </a:p>
      </dgm:t>
    </dgm:pt>
    <dgm:pt modelId="{5F541550-57EF-45F0-B2A1-0C58832DB9DB}" type="sibTrans" cxnId="{EF72A4F2-D152-4576-B5FA-F2DF0723BF12}">
      <dgm:prSet/>
      <dgm:spPr/>
      <dgm:t>
        <a:bodyPr/>
        <a:lstStyle/>
        <a:p>
          <a:endParaRPr lang="en-US"/>
        </a:p>
      </dgm:t>
    </dgm:pt>
    <dgm:pt modelId="{D22F4F9E-F4FF-4B9E-8A31-E45FF8D0E8FF}">
      <dgm:prSet phldrT="[Text]"/>
      <dgm:spPr/>
      <dgm:t>
        <a:bodyPr/>
        <a:lstStyle/>
        <a:p>
          <a:r>
            <a:rPr lang="en-US" dirty="0" smtClean="0"/>
            <a:t>PS1</a:t>
          </a:r>
          <a:endParaRPr lang="en-US" dirty="0"/>
        </a:p>
      </dgm:t>
    </dgm:pt>
    <dgm:pt modelId="{3DE8E958-7FD8-40AE-92BD-4714124C4A28}" type="parTrans" cxnId="{8CB98CC0-79CF-44E2-81A3-07FFAD6C0A3D}">
      <dgm:prSet/>
      <dgm:spPr/>
      <dgm:t>
        <a:bodyPr/>
        <a:lstStyle/>
        <a:p>
          <a:endParaRPr lang="en-US"/>
        </a:p>
      </dgm:t>
    </dgm:pt>
    <dgm:pt modelId="{1696FB06-327F-4D63-B8C6-A90E4BB0E28B}" type="sibTrans" cxnId="{8CB98CC0-79CF-44E2-81A3-07FFAD6C0A3D}">
      <dgm:prSet/>
      <dgm:spPr/>
      <dgm:t>
        <a:bodyPr/>
        <a:lstStyle/>
        <a:p>
          <a:endParaRPr lang="en-US"/>
        </a:p>
      </dgm:t>
    </dgm:pt>
    <dgm:pt modelId="{BE0CA879-5416-4054-810A-8F8BFA3AA3F1}">
      <dgm:prSet phldrT="[Text]"/>
      <dgm:spPr/>
      <dgm:t>
        <a:bodyPr/>
        <a:lstStyle/>
        <a:p>
          <a:r>
            <a:rPr lang="en-US" dirty="0" smtClean="0"/>
            <a:t>Infrastructure</a:t>
          </a:r>
          <a:endParaRPr lang="en-US" dirty="0"/>
        </a:p>
      </dgm:t>
    </dgm:pt>
    <dgm:pt modelId="{2F3E6A53-A346-4BA4-AEDA-796BDD9FF483}" type="parTrans" cxnId="{D494DD30-2BC4-4301-8236-8E68B3189091}">
      <dgm:prSet/>
      <dgm:spPr/>
      <dgm:t>
        <a:bodyPr/>
        <a:lstStyle/>
        <a:p>
          <a:endParaRPr lang="en-US"/>
        </a:p>
      </dgm:t>
    </dgm:pt>
    <dgm:pt modelId="{8D7ECB8A-FE6A-41AA-9E1F-A4F31CEB1B30}" type="sibTrans" cxnId="{D494DD30-2BC4-4301-8236-8E68B3189091}">
      <dgm:prSet/>
      <dgm:spPr/>
      <dgm:t>
        <a:bodyPr/>
        <a:lstStyle/>
        <a:p>
          <a:endParaRPr lang="en-US"/>
        </a:p>
      </dgm:t>
    </dgm:pt>
    <dgm:pt modelId="{EA8BCC98-145E-48A1-8D75-A5E5CEBF91F3}">
      <dgm:prSet phldrT="[Text]"/>
      <dgm:spPr/>
      <dgm:t>
        <a:bodyPr/>
        <a:lstStyle/>
        <a:p>
          <a:r>
            <a:rPr lang="en-US" dirty="0" smtClean="0"/>
            <a:t>Application of changes</a:t>
          </a:r>
          <a:endParaRPr lang="en-US" dirty="0"/>
        </a:p>
      </dgm:t>
    </dgm:pt>
    <dgm:pt modelId="{D96B5607-A56F-40DD-BD2D-4FFE89694F32}" type="parTrans" cxnId="{73D9CEE5-6579-4634-8569-DF5ACA4804ED}">
      <dgm:prSet/>
      <dgm:spPr/>
      <dgm:t>
        <a:bodyPr/>
        <a:lstStyle/>
        <a:p>
          <a:endParaRPr lang="en-US"/>
        </a:p>
      </dgm:t>
    </dgm:pt>
    <dgm:pt modelId="{71ABECEF-65EF-4CE0-8701-07E00F17140C}" type="sibTrans" cxnId="{73D9CEE5-6579-4634-8569-DF5ACA4804ED}">
      <dgm:prSet/>
      <dgm:spPr/>
      <dgm:t>
        <a:bodyPr/>
        <a:lstStyle/>
        <a:p>
          <a:endParaRPr lang="en-US"/>
        </a:p>
      </dgm:t>
    </dgm:pt>
    <dgm:pt modelId="{6473B76E-F8A7-490B-83B0-D6C9D4C94D23}">
      <dgm:prSet phldrT="[Text]"/>
      <dgm:spPr/>
      <dgm:t>
        <a:bodyPr/>
        <a:lstStyle/>
        <a:p>
          <a:r>
            <a:rPr lang="en-US" dirty="0" smtClean="0"/>
            <a:t>Security </a:t>
          </a:r>
          <a:r>
            <a:rPr lang="en-US" dirty="0" err="1" smtClean="0"/>
            <a:t>eval</a:t>
          </a:r>
          <a:endParaRPr lang="en-US" dirty="0"/>
        </a:p>
      </dgm:t>
    </dgm:pt>
    <dgm:pt modelId="{7CF56D9F-F574-4998-8829-39DC40240F8F}" type="parTrans" cxnId="{8FA90BD0-424F-4B8F-9ACD-149EFA6DFA55}">
      <dgm:prSet/>
      <dgm:spPr/>
      <dgm:t>
        <a:bodyPr/>
        <a:lstStyle/>
        <a:p>
          <a:endParaRPr lang="en-US"/>
        </a:p>
      </dgm:t>
    </dgm:pt>
    <dgm:pt modelId="{CC17EE23-8F15-4223-B88B-F4C2835F5EBE}" type="sibTrans" cxnId="{8FA90BD0-424F-4B8F-9ACD-149EFA6DFA55}">
      <dgm:prSet/>
      <dgm:spPr/>
      <dgm:t>
        <a:bodyPr/>
        <a:lstStyle/>
        <a:p>
          <a:endParaRPr lang="en-US"/>
        </a:p>
      </dgm:t>
    </dgm:pt>
    <dgm:pt modelId="{ADEEA0A2-9193-4ADD-99BC-0AEE679C1E0B}">
      <dgm:prSet phldrT="[Text]"/>
      <dgm:spPr/>
      <dgm:t>
        <a:bodyPr/>
        <a:lstStyle/>
        <a:p>
          <a:r>
            <a:rPr lang="en-US" dirty="0" smtClean="0"/>
            <a:t>Packet sniffing</a:t>
          </a:r>
          <a:endParaRPr lang="en-US" dirty="0"/>
        </a:p>
      </dgm:t>
    </dgm:pt>
    <dgm:pt modelId="{603498EA-D35C-4D8C-957D-8B02733AA83A}" type="parTrans" cxnId="{2D5AFDDC-4D74-4787-A9AC-1FAF3BD4853D}">
      <dgm:prSet/>
      <dgm:spPr/>
      <dgm:t>
        <a:bodyPr/>
        <a:lstStyle/>
        <a:p>
          <a:endParaRPr lang="en-US"/>
        </a:p>
      </dgm:t>
    </dgm:pt>
    <dgm:pt modelId="{BE6D012E-B5C8-4E14-B904-09219421B363}" type="sibTrans" cxnId="{2D5AFDDC-4D74-4787-A9AC-1FAF3BD4853D}">
      <dgm:prSet/>
      <dgm:spPr/>
      <dgm:t>
        <a:bodyPr/>
        <a:lstStyle/>
        <a:p>
          <a:endParaRPr lang="en-US"/>
        </a:p>
      </dgm:t>
    </dgm:pt>
    <dgm:pt modelId="{4AD069A8-23AA-4674-9052-2347C9DBE2FB}">
      <dgm:prSet phldrT="[Text]"/>
      <dgm:spPr/>
      <dgm:t>
        <a:bodyPr/>
        <a:lstStyle/>
        <a:p>
          <a:r>
            <a:rPr lang="en-US" dirty="0" smtClean="0"/>
            <a:t>SNC</a:t>
          </a:r>
          <a:endParaRPr lang="en-US" dirty="0"/>
        </a:p>
      </dgm:t>
    </dgm:pt>
    <dgm:pt modelId="{087D1609-8F61-46F8-9CD4-6F4C3A29CE99}" type="parTrans" cxnId="{7F33996A-4243-4BF3-AC79-1544BA8CF152}">
      <dgm:prSet/>
      <dgm:spPr/>
      <dgm:t>
        <a:bodyPr/>
        <a:lstStyle/>
        <a:p>
          <a:endParaRPr lang="en-US"/>
        </a:p>
      </dgm:t>
    </dgm:pt>
    <dgm:pt modelId="{9260E291-0BBE-4777-A79E-25EF622441E9}" type="sibTrans" cxnId="{7F33996A-4243-4BF3-AC79-1544BA8CF152}">
      <dgm:prSet/>
      <dgm:spPr/>
      <dgm:t>
        <a:bodyPr/>
        <a:lstStyle/>
        <a:p>
          <a:endParaRPr lang="en-US"/>
        </a:p>
      </dgm:t>
    </dgm:pt>
    <dgm:pt modelId="{11490961-F53C-4C90-931D-4526703CD5EE}">
      <dgm:prSet phldrT="[Text]"/>
      <dgm:spPr/>
      <dgm:t>
        <a:bodyPr/>
        <a:lstStyle/>
        <a:p>
          <a:r>
            <a:rPr lang="en-US" dirty="0" smtClean="0"/>
            <a:t>MIT </a:t>
          </a:r>
          <a:r>
            <a:rPr lang="en-US" dirty="0" err="1" smtClean="0"/>
            <a:t>mods</a:t>
          </a:r>
          <a:endParaRPr lang="en-US" dirty="0"/>
        </a:p>
      </dgm:t>
    </dgm:pt>
    <dgm:pt modelId="{10552B11-75EF-4567-B5E3-ABC82DC61687}" type="parTrans" cxnId="{ABC94FF8-2751-4E35-A7AB-741FE0FEC6F6}">
      <dgm:prSet/>
      <dgm:spPr/>
      <dgm:t>
        <a:bodyPr/>
        <a:lstStyle/>
        <a:p>
          <a:endParaRPr lang="en-US"/>
        </a:p>
      </dgm:t>
    </dgm:pt>
    <dgm:pt modelId="{94FF2CC0-D391-4CFF-BC03-BBEFA75A4F67}" type="sibTrans" cxnId="{ABC94FF8-2751-4E35-A7AB-741FE0FEC6F6}">
      <dgm:prSet/>
      <dgm:spPr/>
      <dgm:t>
        <a:bodyPr/>
        <a:lstStyle/>
        <a:p>
          <a:endParaRPr lang="en-US"/>
        </a:p>
      </dgm:t>
    </dgm:pt>
    <dgm:pt modelId="{4B895F21-790C-4417-8FE7-15951D0984F6}">
      <dgm:prSet phldrT="[Text]"/>
      <dgm:spPr/>
      <dgm:t>
        <a:bodyPr/>
        <a:lstStyle/>
        <a:p>
          <a:r>
            <a:rPr lang="en-US" dirty="0" smtClean="0"/>
            <a:t>SPAU</a:t>
          </a:r>
          <a:endParaRPr lang="en-US" dirty="0"/>
        </a:p>
      </dgm:t>
    </dgm:pt>
    <dgm:pt modelId="{0464DABE-B059-4BA9-A8AF-A806AB6E23A9}" type="parTrans" cxnId="{47754E3C-D4AB-4B61-AEB5-2F5EFCDF4181}">
      <dgm:prSet/>
      <dgm:spPr/>
      <dgm:t>
        <a:bodyPr/>
        <a:lstStyle/>
        <a:p>
          <a:endParaRPr lang="en-US"/>
        </a:p>
      </dgm:t>
    </dgm:pt>
    <dgm:pt modelId="{3ACBE65C-E637-412F-9D14-5101EB8E76CA}" type="sibTrans" cxnId="{47754E3C-D4AB-4B61-AEB5-2F5EFCDF4181}">
      <dgm:prSet/>
      <dgm:spPr/>
      <dgm:t>
        <a:bodyPr/>
        <a:lstStyle/>
        <a:p>
          <a:endParaRPr lang="en-US"/>
        </a:p>
      </dgm:t>
    </dgm:pt>
    <dgm:pt modelId="{96DC2CD9-1785-4B88-9E18-E132976B5E5C}">
      <dgm:prSet phldrT="[Text]"/>
      <dgm:spPr/>
      <dgm:t>
        <a:bodyPr/>
        <a:lstStyle/>
        <a:p>
          <a:r>
            <a:rPr lang="en-US" dirty="0" smtClean="0"/>
            <a:t>Development</a:t>
          </a:r>
          <a:endParaRPr lang="en-US" dirty="0"/>
        </a:p>
      </dgm:t>
    </dgm:pt>
    <dgm:pt modelId="{0D9732F7-6511-4DB2-BD4C-70B06D3431C6}" type="parTrans" cxnId="{A7890135-593F-4516-A77C-74C28979A9A9}">
      <dgm:prSet/>
      <dgm:spPr/>
      <dgm:t>
        <a:bodyPr/>
        <a:lstStyle/>
        <a:p>
          <a:endParaRPr lang="en-US"/>
        </a:p>
      </dgm:t>
    </dgm:pt>
    <dgm:pt modelId="{DDEA8962-4420-4684-842C-B3621FCCFA9C}" type="sibTrans" cxnId="{A7890135-593F-4516-A77C-74C28979A9A9}">
      <dgm:prSet/>
      <dgm:spPr/>
      <dgm:t>
        <a:bodyPr/>
        <a:lstStyle/>
        <a:p>
          <a:endParaRPr lang="en-US"/>
        </a:p>
      </dgm:t>
    </dgm:pt>
    <dgm:pt modelId="{ACC338CE-27C5-4730-993D-AF3351C51161}">
      <dgm:prSet phldrT="[Text]"/>
      <dgm:spPr/>
      <dgm:t>
        <a:bodyPr/>
        <a:lstStyle/>
        <a:p>
          <a:r>
            <a:rPr lang="en-US" dirty="0" smtClean="0"/>
            <a:t>Unit Test</a:t>
          </a:r>
          <a:endParaRPr lang="en-US" dirty="0"/>
        </a:p>
      </dgm:t>
    </dgm:pt>
    <dgm:pt modelId="{5FCF04F2-4218-4A2E-B631-CB9A649265DD}" type="parTrans" cxnId="{60499DF8-EFA3-48F4-AE69-57EDBEA00090}">
      <dgm:prSet/>
      <dgm:spPr/>
      <dgm:t>
        <a:bodyPr/>
        <a:lstStyle/>
        <a:p>
          <a:endParaRPr lang="en-US"/>
        </a:p>
      </dgm:t>
    </dgm:pt>
    <dgm:pt modelId="{3046FEB5-7AA5-4538-B6C3-FEB6A9E1FE0B}" type="sibTrans" cxnId="{60499DF8-EFA3-48F4-AE69-57EDBEA00090}">
      <dgm:prSet/>
      <dgm:spPr/>
      <dgm:t>
        <a:bodyPr/>
        <a:lstStyle/>
        <a:p>
          <a:endParaRPr lang="en-US"/>
        </a:p>
      </dgm:t>
    </dgm:pt>
    <dgm:pt modelId="{E77651A6-6359-4C55-82D9-7D8A6162FF7B}">
      <dgm:prSet phldrT="[Text]"/>
      <dgm:spPr/>
      <dgm:t>
        <a:bodyPr/>
        <a:lstStyle/>
        <a:p>
          <a:r>
            <a:rPr lang="en-US" dirty="0" smtClean="0"/>
            <a:t>System Integration Test</a:t>
          </a:r>
          <a:endParaRPr lang="en-US" dirty="0"/>
        </a:p>
      </dgm:t>
    </dgm:pt>
    <dgm:pt modelId="{175745FE-F170-43DC-843C-BA96581CB6B7}" type="parTrans" cxnId="{C79D65A7-36D5-4B92-8A5A-31C8D4CFD987}">
      <dgm:prSet/>
      <dgm:spPr/>
      <dgm:t>
        <a:bodyPr/>
        <a:lstStyle/>
        <a:p>
          <a:endParaRPr lang="en-US"/>
        </a:p>
      </dgm:t>
    </dgm:pt>
    <dgm:pt modelId="{972DC894-183A-44E6-AEE1-539AED3B0666}" type="sibTrans" cxnId="{C79D65A7-36D5-4B92-8A5A-31C8D4CFD987}">
      <dgm:prSet/>
      <dgm:spPr/>
      <dgm:t>
        <a:bodyPr/>
        <a:lstStyle/>
        <a:p>
          <a:endParaRPr lang="en-US"/>
        </a:p>
      </dgm:t>
    </dgm:pt>
    <dgm:pt modelId="{299F44E0-3A0F-448A-BA6C-9A822C83F253}">
      <dgm:prSet phldrT="[Text]"/>
      <dgm:spPr/>
      <dgm:t>
        <a:bodyPr/>
        <a:lstStyle/>
        <a:p>
          <a:r>
            <a:rPr lang="en-US" dirty="0" smtClean="0"/>
            <a:t>User Acceptance Test</a:t>
          </a:r>
          <a:endParaRPr lang="en-US" dirty="0"/>
        </a:p>
      </dgm:t>
    </dgm:pt>
    <dgm:pt modelId="{726103B8-D4F6-499C-9FC5-3DD2059E7D84}" type="parTrans" cxnId="{40225582-4767-4790-A7E8-35016787B697}">
      <dgm:prSet/>
      <dgm:spPr/>
      <dgm:t>
        <a:bodyPr/>
        <a:lstStyle/>
        <a:p>
          <a:endParaRPr lang="en-US"/>
        </a:p>
      </dgm:t>
    </dgm:pt>
    <dgm:pt modelId="{E048749F-3240-4C5D-97C4-6A1EF63CA7DF}" type="sibTrans" cxnId="{40225582-4767-4790-A7E8-35016787B697}">
      <dgm:prSet/>
      <dgm:spPr/>
      <dgm:t>
        <a:bodyPr/>
        <a:lstStyle/>
        <a:p>
          <a:endParaRPr lang="en-US"/>
        </a:p>
      </dgm:t>
    </dgm:pt>
    <dgm:pt modelId="{14783263-B0E9-4570-A499-ECCE8AC284E6}">
      <dgm:prSet phldrT="[Text]"/>
      <dgm:spPr/>
      <dgm:t>
        <a:bodyPr/>
        <a:lstStyle/>
        <a:p>
          <a:r>
            <a:rPr lang="en-US" dirty="0" smtClean="0"/>
            <a:t>Post support pack production support until SF5/SH1 are refreshed</a:t>
          </a:r>
          <a:endParaRPr lang="en-US" dirty="0"/>
        </a:p>
      </dgm:t>
    </dgm:pt>
    <dgm:pt modelId="{57812E74-B382-4557-B6AC-37EB3F2AA1A1}" type="parTrans" cxnId="{C908EE08-91E2-4875-9DBA-C36E607021AA}">
      <dgm:prSet/>
      <dgm:spPr/>
      <dgm:t>
        <a:bodyPr/>
        <a:lstStyle/>
        <a:p>
          <a:endParaRPr lang="en-US"/>
        </a:p>
      </dgm:t>
    </dgm:pt>
    <dgm:pt modelId="{0A19C552-493F-4C4A-B74E-1FEDC04CEA7F}" type="sibTrans" cxnId="{C908EE08-91E2-4875-9DBA-C36E607021AA}">
      <dgm:prSet/>
      <dgm:spPr/>
      <dgm:t>
        <a:bodyPr/>
        <a:lstStyle/>
        <a:p>
          <a:endParaRPr lang="en-US"/>
        </a:p>
      </dgm:t>
    </dgm:pt>
    <dgm:pt modelId="{32F26A9B-0CAA-42E8-B3A5-8BA70C37666B}" type="pres">
      <dgm:prSet presAssocID="{2F06F8F2-9E2D-49C2-89CC-AA8C8E74099D}" presName="CompostProcess" presStyleCnt="0">
        <dgm:presLayoutVars>
          <dgm:dir/>
          <dgm:resizeHandles val="exact"/>
        </dgm:presLayoutVars>
      </dgm:prSet>
      <dgm:spPr/>
    </dgm:pt>
    <dgm:pt modelId="{3BAAA874-74EB-477F-B527-E0F8DDBAE2CF}" type="pres">
      <dgm:prSet presAssocID="{2F06F8F2-9E2D-49C2-89CC-AA8C8E74099D}" presName="arrow" presStyleLbl="bgShp" presStyleIdx="0" presStyleCnt="1"/>
      <dgm:spPr/>
    </dgm:pt>
    <dgm:pt modelId="{52F77890-CA8D-43A0-A1CC-91564A76CEF0}" type="pres">
      <dgm:prSet presAssocID="{2F06F8F2-9E2D-49C2-89CC-AA8C8E74099D}" presName="linearProcess" presStyleCnt="0"/>
      <dgm:spPr/>
    </dgm:pt>
    <dgm:pt modelId="{17ECB6C7-D445-43BB-99ED-0F963F54B512}" type="pres">
      <dgm:prSet presAssocID="{45BD210A-0D75-4B7C-88E6-6B0783C44FD0}" presName="tex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2917C00-0CD3-4E8F-9C95-9CE47423A9A0}" type="pres">
      <dgm:prSet presAssocID="{2FEDAC22-1083-4CF7-88FA-0C887FCF5909}" presName="sibTrans" presStyleCnt="0"/>
      <dgm:spPr/>
    </dgm:pt>
    <dgm:pt modelId="{804FB6AA-C644-4247-8204-20BFB1A0562F}" type="pres">
      <dgm:prSet presAssocID="{8AE466BC-9F23-450C-BE18-1588CA505983}" presName="text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265C54E-C760-4896-A6B9-7D9C61674095}" type="pres">
      <dgm:prSet presAssocID="{EB01E59F-62B6-4F46-A59A-3093D85CC7CA}" presName="sibTrans" presStyleCnt="0"/>
      <dgm:spPr/>
    </dgm:pt>
    <dgm:pt modelId="{6EF1EF36-ECA2-4369-AC5B-173471DB1340}" type="pres">
      <dgm:prSet presAssocID="{247429FD-FADD-4CCD-B24D-2CE146166762}" presName="text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9ECDC0F-45DE-4523-B7F6-3331795D4DEF}" type="pres">
      <dgm:prSet presAssocID="{CE35105C-CBDB-41FC-853E-837D08ABDA33}" presName="sibTrans" presStyleCnt="0"/>
      <dgm:spPr/>
    </dgm:pt>
    <dgm:pt modelId="{DC63525B-0BFC-4CC0-888F-B4A80AA587DB}" type="pres">
      <dgm:prSet presAssocID="{122A77B0-491A-4FB6-9E92-8B31DD550154}" presName="text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0D3EEFD-9F60-44F8-A835-A2D55268A130}" type="pres">
      <dgm:prSet presAssocID="{5F541550-57EF-45F0-B2A1-0C58832DB9DB}" presName="sibTrans" presStyleCnt="0"/>
      <dgm:spPr/>
    </dgm:pt>
    <dgm:pt modelId="{E9057A73-39B6-46FE-B833-C2F1B7652689}" type="pres">
      <dgm:prSet presAssocID="{D22F4F9E-F4FF-4B9E-8A31-E45FF8D0E8FF}" presName="text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CB98CC0-79CF-44E2-81A3-07FFAD6C0A3D}" srcId="{2F06F8F2-9E2D-49C2-89CC-AA8C8E74099D}" destId="{D22F4F9E-F4FF-4B9E-8A31-E45FF8D0E8FF}" srcOrd="4" destOrd="0" parTransId="{3DE8E958-7FD8-40AE-92BD-4714124C4A28}" sibTransId="{1696FB06-327F-4D63-B8C6-A90E4BB0E28B}"/>
    <dgm:cxn modelId="{A7660C50-E6C4-45B2-909E-4B51D951D9E3}" srcId="{2F06F8F2-9E2D-49C2-89CC-AA8C8E74099D}" destId="{247429FD-FADD-4CCD-B24D-2CE146166762}" srcOrd="2" destOrd="0" parTransId="{6988E328-34F4-453B-9726-4F14ABB260DA}" sibTransId="{CE35105C-CBDB-41FC-853E-837D08ABDA33}"/>
    <dgm:cxn modelId="{7775DA13-FE23-44D2-99AF-B1B9F2E961FB}" type="presOf" srcId="{96DC2CD9-1785-4B88-9E18-E132976B5E5C}" destId="{6EF1EF36-ECA2-4369-AC5B-173471DB1340}" srcOrd="0" destOrd="1" presId="urn:microsoft.com/office/officeart/2005/8/layout/hProcess9"/>
    <dgm:cxn modelId="{7BFCD42C-6812-4106-869F-BFEE2ED9981F}" type="presOf" srcId="{D22F4F9E-F4FF-4B9E-8A31-E45FF8D0E8FF}" destId="{E9057A73-39B6-46FE-B833-C2F1B7652689}" srcOrd="0" destOrd="0" presId="urn:microsoft.com/office/officeart/2005/8/layout/hProcess9"/>
    <dgm:cxn modelId="{5FE49D65-A9DD-4E80-9BA3-238172599DD0}" type="presOf" srcId="{247429FD-FADD-4CCD-B24D-2CE146166762}" destId="{6EF1EF36-ECA2-4369-AC5B-173471DB1340}" srcOrd="0" destOrd="0" presId="urn:microsoft.com/office/officeart/2005/8/layout/hProcess9"/>
    <dgm:cxn modelId="{A7890135-593F-4516-A77C-74C28979A9A9}" srcId="{247429FD-FADD-4CCD-B24D-2CE146166762}" destId="{96DC2CD9-1785-4B88-9E18-E132976B5E5C}" srcOrd="0" destOrd="0" parTransId="{0D9732F7-6511-4DB2-BD4C-70B06D3431C6}" sibTransId="{DDEA8962-4420-4684-842C-B3621FCCFA9C}"/>
    <dgm:cxn modelId="{73D9CEE5-6579-4634-8569-DF5ACA4804ED}" srcId="{45BD210A-0D75-4B7C-88E6-6B0783C44FD0}" destId="{EA8BCC98-145E-48A1-8D75-A5E5CEBF91F3}" srcOrd="1" destOrd="0" parTransId="{D96B5607-A56F-40DD-BD2D-4FFE89694F32}" sibTransId="{71ABECEF-65EF-4CE0-8701-07E00F17140C}"/>
    <dgm:cxn modelId="{ABC94FF8-2751-4E35-A7AB-741FE0FEC6F6}" srcId="{8AE466BC-9F23-450C-BE18-1588CA505983}" destId="{11490961-F53C-4C90-931D-4526703CD5EE}" srcOrd="0" destOrd="0" parTransId="{10552B11-75EF-4567-B5E3-ABC82DC61687}" sibTransId="{94FF2CC0-D391-4CFF-BC03-BBEFA75A4F67}"/>
    <dgm:cxn modelId="{BA71CC20-A7C4-41CC-8580-AD4AD7ED48DB}" type="presOf" srcId="{BE0CA879-5416-4054-810A-8F8BFA3AA3F1}" destId="{17ECB6C7-D445-43BB-99ED-0F963F54B512}" srcOrd="0" destOrd="1" presId="urn:microsoft.com/office/officeart/2005/8/layout/hProcess9"/>
    <dgm:cxn modelId="{9CB9A37D-2C1D-4FD5-9935-BF49289FD7E3}" srcId="{2F06F8F2-9E2D-49C2-89CC-AA8C8E74099D}" destId="{45BD210A-0D75-4B7C-88E6-6B0783C44FD0}" srcOrd="0" destOrd="0" parTransId="{44146683-2167-4CE8-983F-729ED81FD9FF}" sibTransId="{2FEDAC22-1083-4CF7-88FA-0C887FCF5909}"/>
    <dgm:cxn modelId="{96451BFA-D8A7-40C7-9F86-0BC2F5A9AC07}" type="presOf" srcId="{E77651A6-6359-4C55-82D9-7D8A6162FF7B}" destId="{DC63525B-0BFC-4CC0-888F-B4A80AA587DB}" srcOrd="0" destOrd="1" presId="urn:microsoft.com/office/officeart/2005/8/layout/hProcess9"/>
    <dgm:cxn modelId="{C908EE08-91E2-4875-9DBA-C36E607021AA}" srcId="{122A77B0-491A-4FB6-9E92-8B31DD550154}" destId="{14783263-B0E9-4570-A499-ECCE8AC284E6}" srcOrd="2" destOrd="0" parTransId="{57812E74-B382-4557-B6AC-37EB3F2AA1A1}" sibTransId="{0A19C552-493F-4C4A-B74E-1FEDC04CEA7F}"/>
    <dgm:cxn modelId="{60499DF8-EFA3-48F4-AE69-57EDBEA00090}" srcId="{247429FD-FADD-4CCD-B24D-2CE146166762}" destId="{ACC338CE-27C5-4730-993D-AF3351C51161}" srcOrd="1" destOrd="0" parTransId="{5FCF04F2-4218-4A2E-B631-CB9A649265DD}" sibTransId="{3046FEB5-7AA5-4538-B6C3-FEB6A9E1FE0B}"/>
    <dgm:cxn modelId="{FFE60964-27E8-4A91-98D4-5504E85CE4CB}" type="presOf" srcId="{45BD210A-0D75-4B7C-88E6-6B0783C44FD0}" destId="{17ECB6C7-D445-43BB-99ED-0F963F54B512}" srcOrd="0" destOrd="0" presId="urn:microsoft.com/office/officeart/2005/8/layout/hProcess9"/>
    <dgm:cxn modelId="{2D5AFDDC-4D74-4787-A9AC-1FAF3BD4853D}" srcId="{45BD210A-0D75-4B7C-88E6-6B0783C44FD0}" destId="{ADEEA0A2-9193-4ADD-99BC-0AEE679C1E0B}" srcOrd="3" destOrd="0" parTransId="{603498EA-D35C-4D8C-957D-8B02733AA83A}" sibTransId="{BE6D012E-B5C8-4E14-B904-09219421B363}"/>
    <dgm:cxn modelId="{23586141-B607-4D96-8DB4-D2BB7FAE02E2}" type="presOf" srcId="{14783263-B0E9-4570-A499-ECCE8AC284E6}" destId="{DC63525B-0BFC-4CC0-888F-B4A80AA587DB}" srcOrd="0" destOrd="3" presId="urn:microsoft.com/office/officeart/2005/8/layout/hProcess9"/>
    <dgm:cxn modelId="{603DA2E8-9512-41A0-9334-C9F5E23A5AA8}" type="presOf" srcId="{ADEEA0A2-9193-4ADD-99BC-0AEE679C1E0B}" destId="{17ECB6C7-D445-43BB-99ED-0F963F54B512}" srcOrd="0" destOrd="4" presId="urn:microsoft.com/office/officeart/2005/8/layout/hProcess9"/>
    <dgm:cxn modelId="{7A0D1D01-E88E-41B9-9332-56F2B094295C}" type="presOf" srcId="{ACC338CE-27C5-4730-993D-AF3351C51161}" destId="{6EF1EF36-ECA2-4369-AC5B-173471DB1340}" srcOrd="0" destOrd="2" presId="urn:microsoft.com/office/officeart/2005/8/layout/hProcess9"/>
    <dgm:cxn modelId="{EF72A4F2-D152-4576-B5FA-F2DF0723BF12}" srcId="{2F06F8F2-9E2D-49C2-89CC-AA8C8E74099D}" destId="{122A77B0-491A-4FB6-9E92-8B31DD550154}" srcOrd="3" destOrd="0" parTransId="{3EAF43D4-065C-49BB-99EA-0307E5E3D758}" sibTransId="{5F541550-57EF-45F0-B2A1-0C58832DB9DB}"/>
    <dgm:cxn modelId="{930D94E5-F14B-4FB5-8A52-2C49769D63DA}" type="presOf" srcId="{4AD069A8-23AA-4674-9052-2347C9DBE2FB}" destId="{17ECB6C7-D445-43BB-99ED-0F963F54B512}" srcOrd="0" destOrd="5" presId="urn:microsoft.com/office/officeart/2005/8/layout/hProcess9"/>
    <dgm:cxn modelId="{34BC3454-5EFD-46C5-A679-E01157FAFEEA}" type="presOf" srcId="{2F06F8F2-9E2D-49C2-89CC-AA8C8E74099D}" destId="{32F26A9B-0CAA-42E8-B3A5-8BA70C37666B}" srcOrd="0" destOrd="0" presId="urn:microsoft.com/office/officeart/2005/8/layout/hProcess9"/>
    <dgm:cxn modelId="{77E3182E-5026-4557-A0C3-BE0412357E51}" type="presOf" srcId="{122A77B0-491A-4FB6-9E92-8B31DD550154}" destId="{DC63525B-0BFC-4CC0-888F-B4A80AA587DB}" srcOrd="0" destOrd="0" presId="urn:microsoft.com/office/officeart/2005/8/layout/hProcess9"/>
    <dgm:cxn modelId="{40225582-4767-4790-A7E8-35016787B697}" srcId="{122A77B0-491A-4FB6-9E92-8B31DD550154}" destId="{299F44E0-3A0F-448A-BA6C-9A822C83F253}" srcOrd="1" destOrd="0" parTransId="{726103B8-D4F6-499C-9FC5-3DD2059E7D84}" sibTransId="{E048749F-3240-4C5D-97C4-6A1EF63CA7DF}"/>
    <dgm:cxn modelId="{EB2E5A2B-A362-40C9-82D6-4EF8AC3161EE}" type="presOf" srcId="{8AE466BC-9F23-450C-BE18-1588CA505983}" destId="{804FB6AA-C644-4247-8204-20BFB1A0562F}" srcOrd="0" destOrd="0" presId="urn:microsoft.com/office/officeart/2005/8/layout/hProcess9"/>
    <dgm:cxn modelId="{C79D65A7-36D5-4B92-8A5A-31C8D4CFD987}" srcId="{122A77B0-491A-4FB6-9E92-8B31DD550154}" destId="{E77651A6-6359-4C55-82D9-7D8A6162FF7B}" srcOrd="0" destOrd="0" parTransId="{175745FE-F170-43DC-843C-BA96581CB6B7}" sibTransId="{972DC894-183A-44E6-AEE1-539AED3B0666}"/>
    <dgm:cxn modelId="{9CE103D5-9FD6-4E39-B20C-EF90239A86F7}" type="presOf" srcId="{4B895F21-790C-4417-8FE7-15951D0984F6}" destId="{804FB6AA-C644-4247-8204-20BFB1A0562F}" srcOrd="0" destOrd="2" presId="urn:microsoft.com/office/officeart/2005/8/layout/hProcess9"/>
    <dgm:cxn modelId="{37265FF5-886B-4BED-A766-655C4887941E}" type="presOf" srcId="{299F44E0-3A0F-448A-BA6C-9A822C83F253}" destId="{DC63525B-0BFC-4CC0-888F-B4A80AA587DB}" srcOrd="0" destOrd="2" presId="urn:microsoft.com/office/officeart/2005/8/layout/hProcess9"/>
    <dgm:cxn modelId="{65DF4C44-B1ED-473C-B4A7-6EFC34BB8961}" srcId="{2F06F8F2-9E2D-49C2-89CC-AA8C8E74099D}" destId="{8AE466BC-9F23-450C-BE18-1588CA505983}" srcOrd="1" destOrd="0" parTransId="{F014D2E3-D2DF-41BC-A642-620C7E6ED784}" sibTransId="{EB01E59F-62B6-4F46-A59A-3093D85CC7CA}"/>
    <dgm:cxn modelId="{7F33996A-4243-4BF3-AC79-1544BA8CF152}" srcId="{45BD210A-0D75-4B7C-88E6-6B0783C44FD0}" destId="{4AD069A8-23AA-4674-9052-2347C9DBE2FB}" srcOrd="4" destOrd="0" parTransId="{087D1609-8F61-46F8-9CD4-6F4C3A29CE99}" sibTransId="{9260E291-0BBE-4777-A79E-25EF622441E9}"/>
    <dgm:cxn modelId="{47754E3C-D4AB-4B61-AEB5-2F5EFCDF4181}" srcId="{8AE466BC-9F23-450C-BE18-1588CA505983}" destId="{4B895F21-790C-4417-8FE7-15951D0984F6}" srcOrd="1" destOrd="0" parTransId="{0464DABE-B059-4BA9-A8AF-A806AB6E23A9}" sibTransId="{3ACBE65C-E637-412F-9D14-5101EB8E76CA}"/>
    <dgm:cxn modelId="{6E5E9742-0C52-4C70-AA78-B30569E7C24D}" type="presOf" srcId="{11490961-F53C-4C90-931D-4526703CD5EE}" destId="{804FB6AA-C644-4247-8204-20BFB1A0562F}" srcOrd="0" destOrd="1" presId="urn:microsoft.com/office/officeart/2005/8/layout/hProcess9"/>
    <dgm:cxn modelId="{8FA90BD0-424F-4B8F-9ACD-149EFA6DFA55}" srcId="{45BD210A-0D75-4B7C-88E6-6B0783C44FD0}" destId="{6473B76E-F8A7-490B-83B0-D6C9D4C94D23}" srcOrd="2" destOrd="0" parTransId="{7CF56D9F-F574-4998-8829-39DC40240F8F}" sibTransId="{CC17EE23-8F15-4223-B88B-F4C2835F5EBE}"/>
    <dgm:cxn modelId="{91503F08-5665-4908-B29D-752B826B405E}" type="presOf" srcId="{EA8BCC98-145E-48A1-8D75-A5E5CEBF91F3}" destId="{17ECB6C7-D445-43BB-99ED-0F963F54B512}" srcOrd="0" destOrd="2" presId="urn:microsoft.com/office/officeart/2005/8/layout/hProcess9"/>
    <dgm:cxn modelId="{D494DD30-2BC4-4301-8236-8E68B3189091}" srcId="{45BD210A-0D75-4B7C-88E6-6B0783C44FD0}" destId="{BE0CA879-5416-4054-810A-8F8BFA3AA3F1}" srcOrd="0" destOrd="0" parTransId="{2F3E6A53-A346-4BA4-AEDA-796BDD9FF483}" sibTransId="{8D7ECB8A-FE6A-41AA-9E1F-A4F31CEB1B30}"/>
    <dgm:cxn modelId="{E841AC13-04E5-4CD0-9643-EA65055B3401}" type="presOf" srcId="{6473B76E-F8A7-490B-83B0-D6C9D4C94D23}" destId="{17ECB6C7-D445-43BB-99ED-0F963F54B512}" srcOrd="0" destOrd="3" presId="urn:microsoft.com/office/officeart/2005/8/layout/hProcess9"/>
    <dgm:cxn modelId="{9E2A7584-59CC-4303-9179-79B31C4F5D11}" type="presParOf" srcId="{32F26A9B-0CAA-42E8-B3A5-8BA70C37666B}" destId="{3BAAA874-74EB-477F-B527-E0F8DDBAE2CF}" srcOrd="0" destOrd="0" presId="urn:microsoft.com/office/officeart/2005/8/layout/hProcess9"/>
    <dgm:cxn modelId="{2E325416-3DA6-45E0-A615-E952FD55E891}" type="presParOf" srcId="{32F26A9B-0CAA-42E8-B3A5-8BA70C37666B}" destId="{52F77890-CA8D-43A0-A1CC-91564A76CEF0}" srcOrd="1" destOrd="0" presId="urn:microsoft.com/office/officeart/2005/8/layout/hProcess9"/>
    <dgm:cxn modelId="{930AE44E-60C2-4A98-BA81-AC94B0A55F16}" type="presParOf" srcId="{52F77890-CA8D-43A0-A1CC-91564A76CEF0}" destId="{17ECB6C7-D445-43BB-99ED-0F963F54B512}" srcOrd="0" destOrd="0" presId="urn:microsoft.com/office/officeart/2005/8/layout/hProcess9"/>
    <dgm:cxn modelId="{43F81B04-273E-44FF-A5A0-AAD169AE2EC6}" type="presParOf" srcId="{52F77890-CA8D-43A0-A1CC-91564A76CEF0}" destId="{C2917C00-0CD3-4E8F-9C95-9CE47423A9A0}" srcOrd="1" destOrd="0" presId="urn:microsoft.com/office/officeart/2005/8/layout/hProcess9"/>
    <dgm:cxn modelId="{08BFA0FB-2ECB-46A5-806C-6FE7EB845AE6}" type="presParOf" srcId="{52F77890-CA8D-43A0-A1CC-91564A76CEF0}" destId="{804FB6AA-C644-4247-8204-20BFB1A0562F}" srcOrd="2" destOrd="0" presId="urn:microsoft.com/office/officeart/2005/8/layout/hProcess9"/>
    <dgm:cxn modelId="{8EEB3835-AC02-450F-9605-3F7E901457C1}" type="presParOf" srcId="{52F77890-CA8D-43A0-A1CC-91564A76CEF0}" destId="{2265C54E-C760-4896-A6B9-7D9C61674095}" srcOrd="3" destOrd="0" presId="urn:microsoft.com/office/officeart/2005/8/layout/hProcess9"/>
    <dgm:cxn modelId="{4E903C97-EFE7-4FCE-BCF2-D85309AADB49}" type="presParOf" srcId="{52F77890-CA8D-43A0-A1CC-91564A76CEF0}" destId="{6EF1EF36-ECA2-4369-AC5B-173471DB1340}" srcOrd="4" destOrd="0" presId="urn:microsoft.com/office/officeart/2005/8/layout/hProcess9"/>
    <dgm:cxn modelId="{7CF7CC3E-1B9C-47B0-BA4D-D9701022E875}" type="presParOf" srcId="{52F77890-CA8D-43A0-A1CC-91564A76CEF0}" destId="{49ECDC0F-45DE-4523-B7F6-3331795D4DEF}" srcOrd="5" destOrd="0" presId="urn:microsoft.com/office/officeart/2005/8/layout/hProcess9"/>
    <dgm:cxn modelId="{B8075183-66F9-472D-9E8D-1D368A3C5A1C}" type="presParOf" srcId="{52F77890-CA8D-43A0-A1CC-91564A76CEF0}" destId="{DC63525B-0BFC-4CC0-888F-B4A80AA587DB}" srcOrd="6" destOrd="0" presId="urn:microsoft.com/office/officeart/2005/8/layout/hProcess9"/>
    <dgm:cxn modelId="{B379E505-6700-453D-B745-F162954BB51C}" type="presParOf" srcId="{52F77890-CA8D-43A0-A1CC-91564A76CEF0}" destId="{A0D3EEFD-9F60-44F8-A835-A2D55268A130}" srcOrd="7" destOrd="0" presId="urn:microsoft.com/office/officeart/2005/8/layout/hProcess9"/>
    <dgm:cxn modelId="{A5534236-DA8B-4D6A-8853-062840EDA880}" type="presParOf" srcId="{52F77890-CA8D-43A0-A1CC-91564A76CEF0}" destId="{E9057A73-39B6-46FE-B833-C2F1B7652689}" srcOrd="8" destOrd="0" presId="urn:microsoft.com/office/officeart/2005/8/layout/hProcess9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F06F8F2-9E2D-49C2-89CC-AA8C8E74099D}" type="doc">
      <dgm:prSet loTypeId="urn:microsoft.com/office/officeart/2005/8/layout/hProcess9" loCatId="process" qsTypeId="urn:microsoft.com/office/officeart/2005/8/quickstyle/simple1" qsCatId="simple" csTypeId="urn:microsoft.com/office/officeart/2005/8/colors/accent2_2" csCatId="accent2" phldr="1"/>
      <dgm:spPr/>
    </dgm:pt>
    <dgm:pt modelId="{45BD210A-0D75-4B7C-88E6-6B0783C44FD0}">
      <dgm:prSet phldrT="[Text]"/>
      <dgm:spPr/>
      <dgm:t>
        <a:bodyPr/>
        <a:lstStyle/>
        <a:p>
          <a:r>
            <a:rPr lang="en-US" dirty="0" smtClean="0"/>
            <a:t>SF8</a:t>
          </a:r>
          <a:endParaRPr lang="en-US" dirty="0"/>
        </a:p>
      </dgm:t>
    </dgm:pt>
    <dgm:pt modelId="{44146683-2167-4CE8-983F-729ED81FD9FF}" type="parTrans" cxnId="{9CB9A37D-2C1D-4FD5-9935-BF49289FD7E3}">
      <dgm:prSet/>
      <dgm:spPr/>
      <dgm:t>
        <a:bodyPr/>
        <a:lstStyle/>
        <a:p>
          <a:endParaRPr lang="en-US"/>
        </a:p>
      </dgm:t>
    </dgm:pt>
    <dgm:pt modelId="{2FEDAC22-1083-4CF7-88FA-0C887FCF5909}" type="sibTrans" cxnId="{9CB9A37D-2C1D-4FD5-9935-BF49289FD7E3}">
      <dgm:prSet/>
      <dgm:spPr/>
      <dgm:t>
        <a:bodyPr/>
        <a:lstStyle/>
        <a:p>
          <a:endParaRPr lang="en-US"/>
        </a:p>
      </dgm:t>
    </dgm:pt>
    <dgm:pt modelId="{8AE466BC-9F23-450C-BE18-1588CA505983}">
      <dgm:prSet phldrT="[Text]"/>
      <dgm:spPr/>
      <dgm:t>
        <a:bodyPr/>
        <a:lstStyle/>
        <a:p>
          <a:r>
            <a:rPr lang="en-US" dirty="0" smtClean="0"/>
            <a:t>SF5/SH1</a:t>
          </a:r>
          <a:endParaRPr lang="en-US" dirty="0"/>
        </a:p>
      </dgm:t>
    </dgm:pt>
    <dgm:pt modelId="{F014D2E3-D2DF-41BC-A642-620C7E6ED784}" type="parTrans" cxnId="{65DF4C44-B1ED-473C-B4A7-6EFC34BB8961}">
      <dgm:prSet/>
      <dgm:spPr/>
      <dgm:t>
        <a:bodyPr/>
        <a:lstStyle/>
        <a:p>
          <a:endParaRPr lang="en-US"/>
        </a:p>
      </dgm:t>
    </dgm:pt>
    <dgm:pt modelId="{EB01E59F-62B6-4F46-A59A-3093D85CC7CA}" type="sibTrans" cxnId="{65DF4C44-B1ED-473C-B4A7-6EFC34BB8961}">
      <dgm:prSet/>
      <dgm:spPr/>
      <dgm:t>
        <a:bodyPr/>
        <a:lstStyle/>
        <a:p>
          <a:endParaRPr lang="en-US"/>
        </a:p>
      </dgm:t>
    </dgm:pt>
    <dgm:pt modelId="{D22F4F9E-F4FF-4B9E-8A31-E45FF8D0E8FF}">
      <dgm:prSet phldrT="[Text]"/>
      <dgm:spPr/>
      <dgm:t>
        <a:bodyPr/>
        <a:lstStyle/>
        <a:p>
          <a:r>
            <a:rPr lang="en-US" dirty="0" smtClean="0"/>
            <a:t>PS1</a:t>
          </a:r>
          <a:endParaRPr lang="en-US" dirty="0"/>
        </a:p>
      </dgm:t>
    </dgm:pt>
    <dgm:pt modelId="{3DE8E958-7FD8-40AE-92BD-4714124C4A28}" type="parTrans" cxnId="{8CB98CC0-79CF-44E2-81A3-07FFAD6C0A3D}">
      <dgm:prSet/>
      <dgm:spPr/>
      <dgm:t>
        <a:bodyPr/>
        <a:lstStyle/>
        <a:p>
          <a:endParaRPr lang="en-US"/>
        </a:p>
      </dgm:t>
    </dgm:pt>
    <dgm:pt modelId="{1696FB06-327F-4D63-B8C6-A90E4BB0E28B}" type="sibTrans" cxnId="{8CB98CC0-79CF-44E2-81A3-07FFAD6C0A3D}">
      <dgm:prSet/>
      <dgm:spPr/>
      <dgm:t>
        <a:bodyPr/>
        <a:lstStyle/>
        <a:p>
          <a:endParaRPr lang="en-US"/>
        </a:p>
      </dgm:t>
    </dgm:pt>
    <dgm:pt modelId="{0A6D40EF-101F-461E-99FF-00B4B658F243}">
      <dgm:prSet phldrT="[Text]"/>
      <dgm:spPr/>
      <dgm:t>
        <a:bodyPr/>
        <a:lstStyle/>
        <a:p>
          <a:r>
            <a:rPr lang="en-US" dirty="0" smtClean="0"/>
            <a:t>Support Pack path test if not included in </a:t>
          </a:r>
          <a:r>
            <a:rPr lang="en-US" dirty="0" err="1" smtClean="0"/>
            <a:t>supt</a:t>
          </a:r>
          <a:r>
            <a:rPr lang="en-US" dirty="0" smtClean="0"/>
            <a:t> packs</a:t>
          </a:r>
          <a:endParaRPr lang="en-US" dirty="0"/>
        </a:p>
      </dgm:t>
    </dgm:pt>
    <dgm:pt modelId="{A50AE6FE-3C94-4A6C-9A2A-788ACBE131AB}" type="parTrans" cxnId="{62FB8383-3EDD-4A51-9251-124D7C78FEDB}">
      <dgm:prSet/>
      <dgm:spPr/>
      <dgm:t>
        <a:bodyPr/>
        <a:lstStyle/>
        <a:p>
          <a:endParaRPr lang="en-US"/>
        </a:p>
      </dgm:t>
    </dgm:pt>
    <dgm:pt modelId="{A2B92814-3401-4056-B2B3-E5991BB04744}" type="sibTrans" cxnId="{62FB8383-3EDD-4A51-9251-124D7C78FEDB}">
      <dgm:prSet/>
      <dgm:spPr/>
      <dgm:t>
        <a:bodyPr/>
        <a:lstStyle/>
        <a:p>
          <a:endParaRPr lang="en-US"/>
        </a:p>
      </dgm:t>
    </dgm:pt>
    <dgm:pt modelId="{32F26A9B-0CAA-42E8-B3A5-8BA70C37666B}" type="pres">
      <dgm:prSet presAssocID="{2F06F8F2-9E2D-49C2-89CC-AA8C8E74099D}" presName="CompostProcess" presStyleCnt="0">
        <dgm:presLayoutVars>
          <dgm:dir/>
          <dgm:resizeHandles val="exact"/>
        </dgm:presLayoutVars>
      </dgm:prSet>
      <dgm:spPr/>
    </dgm:pt>
    <dgm:pt modelId="{3BAAA874-74EB-477F-B527-E0F8DDBAE2CF}" type="pres">
      <dgm:prSet presAssocID="{2F06F8F2-9E2D-49C2-89CC-AA8C8E74099D}" presName="arrow" presStyleLbl="bgShp" presStyleIdx="0" presStyleCnt="1"/>
      <dgm:spPr/>
    </dgm:pt>
    <dgm:pt modelId="{52F77890-CA8D-43A0-A1CC-91564A76CEF0}" type="pres">
      <dgm:prSet presAssocID="{2F06F8F2-9E2D-49C2-89CC-AA8C8E74099D}" presName="linearProcess" presStyleCnt="0"/>
      <dgm:spPr/>
    </dgm:pt>
    <dgm:pt modelId="{17ECB6C7-D445-43BB-99ED-0F963F54B512}" type="pres">
      <dgm:prSet presAssocID="{45BD210A-0D75-4B7C-88E6-6B0783C44FD0}" presName="tex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2917C00-0CD3-4E8F-9C95-9CE47423A9A0}" type="pres">
      <dgm:prSet presAssocID="{2FEDAC22-1083-4CF7-88FA-0C887FCF5909}" presName="sibTrans" presStyleCnt="0"/>
      <dgm:spPr/>
    </dgm:pt>
    <dgm:pt modelId="{804FB6AA-C644-4247-8204-20BFB1A0562F}" type="pres">
      <dgm:prSet presAssocID="{8AE466BC-9F23-450C-BE18-1588CA505983}" presName="text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265C54E-C760-4896-A6B9-7D9C61674095}" type="pres">
      <dgm:prSet presAssocID="{EB01E59F-62B6-4F46-A59A-3093D85CC7CA}" presName="sibTrans" presStyleCnt="0"/>
      <dgm:spPr/>
    </dgm:pt>
    <dgm:pt modelId="{D28DA92A-475D-4E0E-B981-29C5D741282C}" type="pres">
      <dgm:prSet presAssocID="{0A6D40EF-101F-461E-99FF-00B4B658F243}" presName="text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D2FD5AF-98B7-4241-AB06-E8D4698E0CFA}" type="pres">
      <dgm:prSet presAssocID="{A2B92814-3401-4056-B2B3-E5991BB04744}" presName="sibTrans" presStyleCnt="0"/>
      <dgm:spPr/>
    </dgm:pt>
    <dgm:pt modelId="{E9057A73-39B6-46FE-B833-C2F1B7652689}" type="pres">
      <dgm:prSet presAssocID="{D22F4F9E-F4FF-4B9E-8A31-E45FF8D0E8FF}" presName="text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2FB8383-3EDD-4A51-9251-124D7C78FEDB}" srcId="{2F06F8F2-9E2D-49C2-89CC-AA8C8E74099D}" destId="{0A6D40EF-101F-461E-99FF-00B4B658F243}" srcOrd="2" destOrd="0" parTransId="{A50AE6FE-3C94-4A6C-9A2A-788ACBE131AB}" sibTransId="{A2B92814-3401-4056-B2B3-E5991BB04744}"/>
    <dgm:cxn modelId="{9CB9A37D-2C1D-4FD5-9935-BF49289FD7E3}" srcId="{2F06F8F2-9E2D-49C2-89CC-AA8C8E74099D}" destId="{45BD210A-0D75-4B7C-88E6-6B0783C44FD0}" srcOrd="0" destOrd="0" parTransId="{44146683-2167-4CE8-983F-729ED81FD9FF}" sibTransId="{2FEDAC22-1083-4CF7-88FA-0C887FCF5909}"/>
    <dgm:cxn modelId="{8CB98CC0-79CF-44E2-81A3-07FFAD6C0A3D}" srcId="{2F06F8F2-9E2D-49C2-89CC-AA8C8E74099D}" destId="{D22F4F9E-F4FF-4B9E-8A31-E45FF8D0E8FF}" srcOrd="3" destOrd="0" parTransId="{3DE8E958-7FD8-40AE-92BD-4714124C4A28}" sibTransId="{1696FB06-327F-4D63-B8C6-A90E4BB0E28B}"/>
    <dgm:cxn modelId="{7C8874C4-3D70-465E-8FD4-DF6C435810F8}" type="presOf" srcId="{0A6D40EF-101F-461E-99FF-00B4B658F243}" destId="{D28DA92A-475D-4E0E-B981-29C5D741282C}" srcOrd="0" destOrd="0" presId="urn:microsoft.com/office/officeart/2005/8/layout/hProcess9"/>
    <dgm:cxn modelId="{0C87FB5A-CE27-4F11-87C4-907B6BFF6F41}" type="presOf" srcId="{2F06F8F2-9E2D-49C2-89CC-AA8C8E74099D}" destId="{32F26A9B-0CAA-42E8-B3A5-8BA70C37666B}" srcOrd="0" destOrd="0" presId="urn:microsoft.com/office/officeart/2005/8/layout/hProcess9"/>
    <dgm:cxn modelId="{D2A76D0C-B290-471B-9395-9A24D9F940B4}" type="presOf" srcId="{D22F4F9E-F4FF-4B9E-8A31-E45FF8D0E8FF}" destId="{E9057A73-39B6-46FE-B833-C2F1B7652689}" srcOrd="0" destOrd="0" presId="urn:microsoft.com/office/officeart/2005/8/layout/hProcess9"/>
    <dgm:cxn modelId="{75FAD680-AA2B-4C7B-8CEE-50FBD051B978}" type="presOf" srcId="{8AE466BC-9F23-450C-BE18-1588CA505983}" destId="{804FB6AA-C644-4247-8204-20BFB1A0562F}" srcOrd="0" destOrd="0" presId="urn:microsoft.com/office/officeart/2005/8/layout/hProcess9"/>
    <dgm:cxn modelId="{65DF4C44-B1ED-473C-B4A7-6EFC34BB8961}" srcId="{2F06F8F2-9E2D-49C2-89CC-AA8C8E74099D}" destId="{8AE466BC-9F23-450C-BE18-1588CA505983}" srcOrd="1" destOrd="0" parTransId="{F014D2E3-D2DF-41BC-A642-620C7E6ED784}" sibTransId="{EB01E59F-62B6-4F46-A59A-3093D85CC7CA}"/>
    <dgm:cxn modelId="{F9FDAB4B-0274-40CC-9118-BE25E611D42D}" type="presOf" srcId="{45BD210A-0D75-4B7C-88E6-6B0783C44FD0}" destId="{17ECB6C7-D445-43BB-99ED-0F963F54B512}" srcOrd="0" destOrd="0" presId="urn:microsoft.com/office/officeart/2005/8/layout/hProcess9"/>
    <dgm:cxn modelId="{C7C4FD11-D12A-4887-98BC-0CD7B05CAF9C}" type="presParOf" srcId="{32F26A9B-0CAA-42E8-B3A5-8BA70C37666B}" destId="{3BAAA874-74EB-477F-B527-E0F8DDBAE2CF}" srcOrd="0" destOrd="0" presId="urn:microsoft.com/office/officeart/2005/8/layout/hProcess9"/>
    <dgm:cxn modelId="{58094249-3065-4717-9755-D4B6376AE1EE}" type="presParOf" srcId="{32F26A9B-0CAA-42E8-B3A5-8BA70C37666B}" destId="{52F77890-CA8D-43A0-A1CC-91564A76CEF0}" srcOrd="1" destOrd="0" presId="urn:microsoft.com/office/officeart/2005/8/layout/hProcess9"/>
    <dgm:cxn modelId="{FF9DE60E-C61A-4C16-BD80-391E41659416}" type="presParOf" srcId="{52F77890-CA8D-43A0-A1CC-91564A76CEF0}" destId="{17ECB6C7-D445-43BB-99ED-0F963F54B512}" srcOrd="0" destOrd="0" presId="urn:microsoft.com/office/officeart/2005/8/layout/hProcess9"/>
    <dgm:cxn modelId="{C6C96607-FB97-4C65-9849-50C8BAC013A3}" type="presParOf" srcId="{52F77890-CA8D-43A0-A1CC-91564A76CEF0}" destId="{C2917C00-0CD3-4E8F-9C95-9CE47423A9A0}" srcOrd="1" destOrd="0" presId="urn:microsoft.com/office/officeart/2005/8/layout/hProcess9"/>
    <dgm:cxn modelId="{0DE6354D-16A1-4545-B3F3-8BA213398212}" type="presParOf" srcId="{52F77890-CA8D-43A0-A1CC-91564A76CEF0}" destId="{804FB6AA-C644-4247-8204-20BFB1A0562F}" srcOrd="2" destOrd="0" presId="urn:microsoft.com/office/officeart/2005/8/layout/hProcess9"/>
    <dgm:cxn modelId="{D2A4E47E-E191-4599-8507-B23B82CE1FB7}" type="presParOf" srcId="{52F77890-CA8D-43A0-A1CC-91564A76CEF0}" destId="{2265C54E-C760-4896-A6B9-7D9C61674095}" srcOrd="3" destOrd="0" presId="urn:microsoft.com/office/officeart/2005/8/layout/hProcess9"/>
    <dgm:cxn modelId="{F5963434-FADE-4296-93E3-A34E52286230}" type="presParOf" srcId="{52F77890-CA8D-43A0-A1CC-91564A76CEF0}" destId="{D28DA92A-475D-4E0E-B981-29C5D741282C}" srcOrd="4" destOrd="0" presId="urn:microsoft.com/office/officeart/2005/8/layout/hProcess9"/>
    <dgm:cxn modelId="{DFFAFAAC-3BD0-49CE-B0AD-46A77EDC02E8}" type="presParOf" srcId="{52F77890-CA8D-43A0-A1CC-91564A76CEF0}" destId="{7D2FD5AF-98B7-4241-AB06-E8D4698E0CFA}" srcOrd="5" destOrd="0" presId="urn:microsoft.com/office/officeart/2005/8/layout/hProcess9"/>
    <dgm:cxn modelId="{3A37A8B0-25AE-4CFD-A6D0-8E9ABB439DC7}" type="presParOf" srcId="{52F77890-CA8D-43A0-A1CC-91564A76CEF0}" destId="{E9057A73-39B6-46FE-B833-C2F1B7652689}" srcOrd="6" destOrd="0" presId="urn:microsoft.com/office/officeart/2005/8/layout/hProcess9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F06F8F2-9E2D-49C2-89CC-AA8C8E74099D}" type="doc">
      <dgm:prSet loTypeId="urn:microsoft.com/office/officeart/2005/8/layout/hProcess9" loCatId="process" qsTypeId="urn:microsoft.com/office/officeart/2005/8/quickstyle/simple1" qsCatId="simple" csTypeId="urn:microsoft.com/office/officeart/2005/8/colors/accent2_2" csCatId="accent2" phldr="1"/>
      <dgm:spPr/>
    </dgm:pt>
    <dgm:pt modelId="{45BD210A-0D75-4B7C-88E6-6B0783C44FD0}">
      <dgm:prSet phldrT="[Text]"/>
      <dgm:spPr/>
      <dgm:t>
        <a:bodyPr/>
        <a:lstStyle/>
        <a:p>
          <a:r>
            <a:rPr lang="en-US" dirty="0" smtClean="0"/>
            <a:t>SF2</a:t>
          </a:r>
          <a:endParaRPr lang="en-US" dirty="0"/>
        </a:p>
      </dgm:t>
    </dgm:pt>
    <dgm:pt modelId="{44146683-2167-4CE8-983F-729ED81FD9FF}" type="parTrans" cxnId="{9CB9A37D-2C1D-4FD5-9935-BF49289FD7E3}">
      <dgm:prSet/>
      <dgm:spPr/>
      <dgm:t>
        <a:bodyPr/>
        <a:lstStyle/>
        <a:p>
          <a:endParaRPr lang="en-US"/>
        </a:p>
      </dgm:t>
    </dgm:pt>
    <dgm:pt modelId="{2FEDAC22-1083-4CF7-88FA-0C887FCF5909}" type="sibTrans" cxnId="{9CB9A37D-2C1D-4FD5-9935-BF49289FD7E3}">
      <dgm:prSet/>
      <dgm:spPr/>
      <dgm:t>
        <a:bodyPr/>
        <a:lstStyle/>
        <a:p>
          <a:endParaRPr lang="en-US"/>
        </a:p>
      </dgm:t>
    </dgm:pt>
    <dgm:pt modelId="{8AE466BC-9F23-450C-BE18-1588CA505983}">
      <dgm:prSet phldrT="[Text]"/>
      <dgm:spPr/>
      <dgm:t>
        <a:bodyPr/>
        <a:lstStyle/>
        <a:p>
          <a:r>
            <a:rPr lang="en-US" dirty="0" smtClean="0"/>
            <a:t>SF5/SH1</a:t>
          </a:r>
          <a:endParaRPr lang="en-US" dirty="0"/>
        </a:p>
      </dgm:t>
    </dgm:pt>
    <dgm:pt modelId="{F014D2E3-D2DF-41BC-A642-620C7E6ED784}" type="parTrans" cxnId="{65DF4C44-B1ED-473C-B4A7-6EFC34BB8961}">
      <dgm:prSet/>
      <dgm:spPr/>
      <dgm:t>
        <a:bodyPr/>
        <a:lstStyle/>
        <a:p>
          <a:endParaRPr lang="en-US"/>
        </a:p>
      </dgm:t>
    </dgm:pt>
    <dgm:pt modelId="{EB01E59F-62B6-4F46-A59A-3093D85CC7CA}" type="sibTrans" cxnId="{65DF4C44-B1ED-473C-B4A7-6EFC34BB8961}">
      <dgm:prSet/>
      <dgm:spPr/>
      <dgm:t>
        <a:bodyPr/>
        <a:lstStyle/>
        <a:p>
          <a:endParaRPr lang="en-US"/>
        </a:p>
      </dgm:t>
    </dgm:pt>
    <dgm:pt modelId="{D22F4F9E-F4FF-4B9E-8A31-E45FF8D0E8FF}">
      <dgm:prSet phldrT="[Text]"/>
      <dgm:spPr/>
      <dgm:t>
        <a:bodyPr/>
        <a:lstStyle/>
        <a:p>
          <a:r>
            <a:rPr lang="en-US" dirty="0" smtClean="0"/>
            <a:t>PS1</a:t>
          </a:r>
          <a:endParaRPr lang="en-US" dirty="0"/>
        </a:p>
      </dgm:t>
    </dgm:pt>
    <dgm:pt modelId="{3DE8E958-7FD8-40AE-92BD-4714124C4A28}" type="parTrans" cxnId="{8CB98CC0-79CF-44E2-81A3-07FFAD6C0A3D}">
      <dgm:prSet/>
      <dgm:spPr/>
      <dgm:t>
        <a:bodyPr/>
        <a:lstStyle/>
        <a:p>
          <a:endParaRPr lang="en-US"/>
        </a:p>
      </dgm:t>
    </dgm:pt>
    <dgm:pt modelId="{1696FB06-327F-4D63-B8C6-A90E4BB0E28B}" type="sibTrans" cxnId="{8CB98CC0-79CF-44E2-81A3-07FFAD6C0A3D}">
      <dgm:prSet/>
      <dgm:spPr/>
      <dgm:t>
        <a:bodyPr/>
        <a:lstStyle/>
        <a:p>
          <a:endParaRPr lang="en-US"/>
        </a:p>
      </dgm:t>
    </dgm:pt>
    <dgm:pt modelId="{3A57938C-AD93-43E5-B7BF-A80967755C13}">
      <dgm:prSet phldrT="[Text]"/>
      <dgm:spPr/>
      <dgm:t>
        <a:bodyPr/>
        <a:lstStyle/>
        <a:p>
          <a:r>
            <a:rPr lang="en-US" dirty="0" smtClean="0"/>
            <a:t>Support Pack path test</a:t>
          </a:r>
          <a:endParaRPr lang="en-US" dirty="0"/>
        </a:p>
      </dgm:t>
    </dgm:pt>
    <dgm:pt modelId="{DF3BC051-B014-40CC-9EBB-D972483FE534}" type="parTrans" cxnId="{8376911C-9E07-4B98-9C5E-8C517FE5ABC3}">
      <dgm:prSet/>
      <dgm:spPr/>
      <dgm:t>
        <a:bodyPr/>
        <a:lstStyle/>
        <a:p>
          <a:endParaRPr lang="en-US"/>
        </a:p>
      </dgm:t>
    </dgm:pt>
    <dgm:pt modelId="{75D57C6C-0BC0-4878-BFF6-0442B09D395E}" type="sibTrans" cxnId="{8376911C-9E07-4B98-9C5E-8C517FE5ABC3}">
      <dgm:prSet/>
      <dgm:spPr/>
      <dgm:t>
        <a:bodyPr/>
        <a:lstStyle/>
        <a:p>
          <a:endParaRPr lang="en-US"/>
        </a:p>
      </dgm:t>
    </dgm:pt>
    <dgm:pt modelId="{32F26A9B-0CAA-42E8-B3A5-8BA70C37666B}" type="pres">
      <dgm:prSet presAssocID="{2F06F8F2-9E2D-49C2-89CC-AA8C8E74099D}" presName="CompostProcess" presStyleCnt="0">
        <dgm:presLayoutVars>
          <dgm:dir/>
          <dgm:resizeHandles val="exact"/>
        </dgm:presLayoutVars>
      </dgm:prSet>
      <dgm:spPr/>
    </dgm:pt>
    <dgm:pt modelId="{3BAAA874-74EB-477F-B527-E0F8DDBAE2CF}" type="pres">
      <dgm:prSet presAssocID="{2F06F8F2-9E2D-49C2-89CC-AA8C8E74099D}" presName="arrow" presStyleLbl="bgShp" presStyleIdx="0" presStyleCnt="1"/>
      <dgm:spPr/>
    </dgm:pt>
    <dgm:pt modelId="{52F77890-CA8D-43A0-A1CC-91564A76CEF0}" type="pres">
      <dgm:prSet presAssocID="{2F06F8F2-9E2D-49C2-89CC-AA8C8E74099D}" presName="linearProcess" presStyleCnt="0"/>
      <dgm:spPr/>
    </dgm:pt>
    <dgm:pt modelId="{17ECB6C7-D445-43BB-99ED-0F963F54B512}" type="pres">
      <dgm:prSet presAssocID="{45BD210A-0D75-4B7C-88E6-6B0783C44FD0}" presName="tex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2917C00-0CD3-4E8F-9C95-9CE47423A9A0}" type="pres">
      <dgm:prSet presAssocID="{2FEDAC22-1083-4CF7-88FA-0C887FCF5909}" presName="sibTrans" presStyleCnt="0"/>
      <dgm:spPr/>
    </dgm:pt>
    <dgm:pt modelId="{804FB6AA-C644-4247-8204-20BFB1A0562F}" type="pres">
      <dgm:prSet presAssocID="{8AE466BC-9F23-450C-BE18-1588CA505983}" presName="text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265C54E-C760-4896-A6B9-7D9C61674095}" type="pres">
      <dgm:prSet presAssocID="{EB01E59F-62B6-4F46-A59A-3093D85CC7CA}" presName="sibTrans" presStyleCnt="0"/>
      <dgm:spPr/>
    </dgm:pt>
    <dgm:pt modelId="{7AA55C5A-49D5-4F8F-A8D0-9FF9F9847CD9}" type="pres">
      <dgm:prSet presAssocID="{3A57938C-AD93-43E5-B7BF-A80967755C13}" presName="text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06875C5-4A29-4262-BFE2-3D13BE554939}" type="pres">
      <dgm:prSet presAssocID="{75D57C6C-0BC0-4878-BFF6-0442B09D395E}" presName="sibTrans" presStyleCnt="0"/>
      <dgm:spPr/>
    </dgm:pt>
    <dgm:pt modelId="{E9057A73-39B6-46FE-B833-C2F1B7652689}" type="pres">
      <dgm:prSet presAssocID="{D22F4F9E-F4FF-4B9E-8A31-E45FF8D0E8FF}" presName="text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376911C-9E07-4B98-9C5E-8C517FE5ABC3}" srcId="{2F06F8F2-9E2D-49C2-89CC-AA8C8E74099D}" destId="{3A57938C-AD93-43E5-B7BF-A80967755C13}" srcOrd="2" destOrd="0" parTransId="{DF3BC051-B014-40CC-9EBB-D972483FE534}" sibTransId="{75D57C6C-0BC0-4878-BFF6-0442B09D395E}"/>
    <dgm:cxn modelId="{B7E81C43-080F-45D7-8158-5126BF3B0655}" type="presOf" srcId="{3A57938C-AD93-43E5-B7BF-A80967755C13}" destId="{7AA55C5A-49D5-4F8F-A8D0-9FF9F9847CD9}" srcOrd="0" destOrd="0" presId="urn:microsoft.com/office/officeart/2005/8/layout/hProcess9"/>
    <dgm:cxn modelId="{9CB9A37D-2C1D-4FD5-9935-BF49289FD7E3}" srcId="{2F06F8F2-9E2D-49C2-89CC-AA8C8E74099D}" destId="{45BD210A-0D75-4B7C-88E6-6B0783C44FD0}" srcOrd="0" destOrd="0" parTransId="{44146683-2167-4CE8-983F-729ED81FD9FF}" sibTransId="{2FEDAC22-1083-4CF7-88FA-0C887FCF5909}"/>
    <dgm:cxn modelId="{8CB98CC0-79CF-44E2-81A3-07FFAD6C0A3D}" srcId="{2F06F8F2-9E2D-49C2-89CC-AA8C8E74099D}" destId="{D22F4F9E-F4FF-4B9E-8A31-E45FF8D0E8FF}" srcOrd="3" destOrd="0" parTransId="{3DE8E958-7FD8-40AE-92BD-4714124C4A28}" sibTransId="{1696FB06-327F-4D63-B8C6-A90E4BB0E28B}"/>
    <dgm:cxn modelId="{5FA8B12E-27B7-4586-8976-5DCE11E4584A}" type="presOf" srcId="{D22F4F9E-F4FF-4B9E-8A31-E45FF8D0E8FF}" destId="{E9057A73-39B6-46FE-B833-C2F1B7652689}" srcOrd="0" destOrd="0" presId="urn:microsoft.com/office/officeart/2005/8/layout/hProcess9"/>
    <dgm:cxn modelId="{059F9AEC-0061-4A28-977B-6F51AEAE0C52}" type="presOf" srcId="{45BD210A-0D75-4B7C-88E6-6B0783C44FD0}" destId="{17ECB6C7-D445-43BB-99ED-0F963F54B512}" srcOrd="0" destOrd="0" presId="urn:microsoft.com/office/officeart/2005/8/layout/hProcess9"/>
    <dgm:cxn modelId="{65DF4C44-B1ED-473C-B4A7-6EFC34BB8961}" srcId="{2F06F8F2-9E2D-49C2-89CC-AA8C8E74099D}" destId="{8AE466BC-9F23-450C-BE18-1588CA505983}" srcOrd="1" destOrd="0" parTransId="{F014D2E3-D2DF-41BC-A642-620C7E6ED784}" sibTransId="{EB01E59F-62B6-4F46-A59A-3093D85CC7CA}"/>
    <dgm:cxn modelId="{66F442FA-5E7B-4096-80C1-F7E40EE6226C}" type="presOf" srcId="{8AE466BC-9F23-450C-BE18-1588CA505983}" destId="{804FB6AA-C644-4247-8204-20BFB1A0562F}" srcOrd="0" destOrd="0" presId="urn:microsoft.com/office/officeart/2005/8/layout/hProcess9"/>
    <dgm:cxn modelId="{97922BB5-0094-487A-873B-419592704BAD}" type="presOf" srcId="{2F06F8F2-9E2D-49C2-89CC-AA8C8E74099D}" destId="{32F26A9B-0CAA-42E8-B3A5-8BA70C37666B}" srcOrd="0" destOrd="0" presId="urn:microsoft.com/office/officeart/2005/8/layout/hProcess9"/>
    <dgm:cxn modelId="{9A4BB565-CE93-423B-9BAE-C5DF70736265}" type="presParOf" srcId="{32F26A9B-0CAA-42E8-B3A5-8BA70C37666B}" destId="{3BAAA874-74EB-477F-B527-E0F8DDBAE2CF}" srcOrd="0" destOrd="0" presId="urn:microsoft.com/office/officeart/2005/8/layout/hProcess9"/>
    <dgm:cxn modelId="{BEF5AD05-D451-426F-8983-3D91612C9BBB}" type="presParOf" srcId="{32F26A9B-0CAA-42E8-B3A5-8BA70C37666B}" destId="{52F77890-CA8D-43A0-A1CC-91564A76CEF0}" srcOrd="1" destOrd="0" presId="urn:microsoft.com/office/officeart/2005/8/layout/hProcess9"/>
    <dgm:cxn modelId="{9C212151-7460-4B58-9D6B-DAD65094A66E}" type="presParOf" srcId="{52F77890-CA8D-43A0-A1CC-91564A76CEF0}" destId="{17ECB6C7-D445-43BB-99ED-0F963F54B512}" srcOrd="0" destOrd="0" presId="urn:microsoft.com/office/officeart/2005/8/layout/hProcess9"/>
    <dgm:cxn modelId="{DF1AE38E-C57D-4E5D-B365-904C52EEBC06}" type="presParOf" srcId="{52F77890-CA8D-43A0-A1CC-91564A76CEF0}" destId="{C2917C00-0CD3-4E8F-9C95-9CE47423A9A0}" srcOrd="1" destOrd="0" presId="urn:microsoft.com/office/officeart/2005/8/layout/hProcess9"/>
    <dgm:cxn modelId="{2A6BCCD8-A915-408A-938A-5493BEBDB4ED}" type="presParOf" srcId="{52F77890-CA8D-43A0-A1CC-91564A76CEF0}" destId="{804FB6AA-C644-4247-8204-20BFB1A0562F}" srcOrd="2" destOrd="0" presId="urn:microsoft.com/office/officeart/2005/8/layout/hProcess9"/>
    <dgm:cxn modelId="{210CE94A-BFB2-44F6-84EE-81DD3CD756FC}" type="presParOf" srcId="{52F77890-CA8D-43A0-A1CC-91564A76CEF0}" destId="{2265C54E-C760-4896-A6B9-7D9C61674095}" srcOrd="3" destOrd="0" presId="urn:microsoft.com/office/officeart/2005/8/layout/hProcess9"/>
    <dgm:cxn modelId="{BE03FA05-36B6-40A9-A201-7672BCA75FB1}" type="presParOf" srcId="{52F77890-CA8D-43A0-A1CC-91564A76CEF0}" destId="{7AA55C5A-49D5-4F8F-A8D0-9FF9F9847CD9}" srcOrd="4" destOrd="0" presId="urn:microsoft.com/office/officeart/2005/8/layout/hProcess9"/>
    <dgm:cxn modelId="{E259AFF4-C7FF-44C0-9C16-8AA7794FF09A}" type="presParOf" srcId="{52F77890-CA8D-43A0-A1CC-91564A76CEF0}" destId="{906875C5-4A29-4262-BFE2-3D13BE554939}" srcOrd="5" destOrd="0" presId="urn:microsoft.com/office/officeart/2005/8/layout/hProcess9"/>
    <dgm:cxn modelId="{517E9518-0C84-4760-BABA-C67A9EE37DB7}" type="presParOf" srcId="{52F77890-CA8D-43A0-A1CC-91564A76CEF0}" destId="{E9057A73-39B6-46FE-B833-C2F1B7652689}" srcOrd="6" destOrd="0" presId="urn:microsoft.com/office/officeart/2005/8/layout/hProcess9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F06F8F2-9E2D-49C2-89CC-AA8C8E74099D}" type="doc">
      <dgm:prSet loTypeId="urn:microsoft.com/office/officeart/2005/8/layout/hProcess9" loCatId="process" qsTypeId="urn:microsoft.com/office/officeart/2005/8/quickstyle/simple1" qsCatId="simple" csTypeId="urn:microsoft.com/office/officeart/2005/8/colors/accent2_2" csCatId="accent2" phldr="1"/>
      <dgm:spPr/>
    </dgm:pt>
    <dgm:pt modelId="{45BD210A-0D75-4B7C-88E6-6B0783C44FD0}">
      <dgm:prSet phldrT="[Text]"/>
      <dgm:spPr/>
      <dgm:t>
        <a:bodyPr/>
        <a:lstStyle/>
        <a:p>
          <a:r>
            <a:rPr lang="en-US" dirty="0" smtClean="0"/>
            <a:t>SF2</a:t>
          </a:r>
          <a:endParaRPr lang="en-US" dirty="0"/>
        </a:p>
      </dgm:t>
    </dgm:pt>
    <dgm:pt modelId="{44146683-2167-4CE8-983F-729ED81FD9FF}" type="parTrans" cxnId="{9CB9A37D-2C1D-4FD5-9935-BF49289FD7E3}">
      <dgm:prSet/>
      <dgm:spPr/>
      <dgm:t>
        <a:bodyPr/>
        <a:lstStyle/>
        <a:p>
          <a:endParaRPr lang="en-US"/>
        </a:p>
      </dgm:t>
    </dgm:pt>
    <dgm:pt modelId="{2FEDAC22-1083-4CF7-88FA-0C887FCF5909}" type="sibTrans" cxnId="{9CB9A37D-2C1D-4FD5-9935-BF49289FD7E3}">
      <dgm:prSet/>
      <dgm:spPr/>
      <dgm:t>
        <a:bodyPr/>
        <a:lstStyle/>
        <a:p>
          <a:endParaRPr lang="en-US"/>
        </a:p>
      </dgm:t>
    </dgm:pt>
    <dgm:pt modelId="{8AE466BC-9F23-450C-BE18-1588CA505983}">
      <dgm:prSet phldrT="[Text]"/>
      <dgm:spPr/>
      <dgm:t>
        <a:bodyPr/>
        <a:lstStyle/>
        <a:p>
          <a:r>
            <a:rPr lang="en-US" dirty="0" smtClean="0"/>
            <a:t>SH2</a:t>
          </a:r>
          <a:endParaRPr lang="en-US" dirty="0"/>
        </a:p>
      </dgm:t>
    </dgm:pt>
    <dgm:pt modelId="{F014D2E3-D2DF-41BC-A642-620C7E6ED784}" type="parTrans" cxnId="{65DF4C44-B1ED-473C-B4A7-6EFC34BB8961}">
      <dgm:prSet/>
      <dgm:spPr/>
      <dgm:t>
        <a:bodyPr/>
        <a:lstStyle/>
        <a:p>
          <a:endParaRPr lang="en-US"/>
        </a:p>
      </dgm:t>
    </dgm:pt>
    <dgm:pt modelId="{EB01E59F-62B6-4F46-A59A-3093D85CC7CA}" type="sibTrans" cxnId="{65DF4C44-B1ED-473C-B4A7-6EFC34BB8961}">
      <dgm:prSet/>
      <dgm:spPr/>
      <dgm:t>
        <a:bodyPr/>
        <a:lstStyle/>
        <a:p>
          <a:endParaRPr lang="en-US"/>
        </a:p>
      </dgm:t>
    </dgm:pt>
    <dgm:pt modelId="{D22F4F9E-F4FF-4B9E-8A31-E45FF8D0E8FF}">
      <dgm:prSet phldrT="[Text]"/>
      <dgm:spPr/>
      <dgm:t>
        <a:bodyPr/>
        <a:lstStyle/>
        <a:p>
          <a:r>
            <a:rPr lang="en-US" dirty="0" smtClean="0"/>
            <a:t>PS1</a:t>
          </a:r>
          <a:endParaRPr lang="en-US" dirty="0"/>
        </a:p>
      </dgm:t>
    </dgm:pt>
    <dgm:pt modelId="{3DE8E958-7FD8-40AE-92BD-4714124C4A28}" type="parTrans" cxnId="{8CB98CC0-79CF-44E2-81A3-07FFAD6C0A3D}">
      <dgm:prSet/>
      <dgm:spPr/>
      <dgm:t>
        <a:bodyPr/>
        <a:lstStyle/>
        <a:p>
          <a:endParaRPr lang="en-US"/>
        </a:p>
      </dgm:t>
    </dgm:pt>
    <dgm:pt modelId="{1696FB06-327F-4D63-B8C6-A90E4BB0E28B}" type="sibTrans" cxnId="{8CB98CC0-79CF-44E2-81A3-07FFAD6C0A3D}">
      <dgm:prSet/>
      <dgm:spPr/>
      <dgm:t>
        <a:bodyPr/>
        <a:lstStyle/>
        <a:p>
          <a:endParaRPr lang="en-US"/>
        </a:p>
      </dgm:t>
    </dgm:pt>
    <dgm:pt modelId="{BE0CA879-5416-4054-810A-8F8BFA3AA3F1}">
      <dgm:prSet phldrT="[Text]"/>
      <dgm:spPr/>
      <dgm:t>
        <a:bodyPr/>
        <a:lstStyle/>
        <a:p>
          <a:r>
            <a:rPr lang="en-US" dirty="0" smtClean="0"/>
            <a:t>After support pack unit test is complete</a:t>
          </a:r>
          <a:endParaRPr lang="en-US" dirty="0"/>
        </a:p>
      </dgm:t>
    </dgm:pt>
    <dgm:pt modelId="{2F3E6A53-A346-4BA4-AEDA-796BDD9FF483}" type="parTrans" cxnId="{D494DD30-2BC4-4301-8236-8E68B3189091}">
      <dgm:prSet/>
      <dgm:spPr/>
      <dgm:t>
        <a:bodyPr/>
        <a:lstStyle/>
        <a:p>
          <a:endParaRPr lang="en-US"/>
        </a:p>
      </dgm:t>
    </dgm:pt>
    <dgm:pt modelId="{8D7ECB8A-FE6A-41AA-9E1F-A4F31CEB1B30}" type="sibTrans" cxnId="{D494DD30-2BC4-4301-8236-8E68B3189091}">
      <dgm:prSet/>
      <dgm:spPr/>
      <dgm:t>
        <a:bodyPr/>
        <a:lstStyle/>
        <a:p>
          <a:endParaRPr lang="en-US"/>
        </a:p>
      </dgm:t>
    </dgm:pt>
    <dgm:pt modelId="{11490961-F53C-4C90-931D-4526703CD5EE}">
      <dgm:prSet phldrT="[Text]"/>
      <dgm:spPr/>
      <dgm:t>
        <a:bodyPr/>
        <a:lstStyle/>
        <a:p>
          <a:r>
            <a:rPr lang="en-US" dirty="0" smtClean="0"/>
            <a:t>After SIT &amp; UAT complete 12/09</a:t>
          </a:r>
          <a:endParaRPr lang="en-US" dirty="0"/>
        </a:p>
      </dgm:t>
    </dgm:pt>
    <dgm:pt modelId="{10552B11-75EF-4567-B5E3-ABC82DC61687}" type="parTrans" cxnId="{ABC94FF8-2751-4E35-A7AB-741FE0FEC6F6}">
      <dgm:prSet/>
      <dgm:spPr/>
      <dgm:t>
        <a:bodyPr/>
        <a:lstStyle/>
        <a:p>
          <a:endParaRPr lang="en-US"/>
        </a:p>
      </dgm:t>
    </dgm:pt>
    <dgm:pt modelId="{94FF2CC0-D391-4CFF-BC03-BBEFA75A4F67}" type="sibTrans" cxnId="{ABC94FF8-2751-4E35-A7AB-741FE0FEC6F6}">
      <dgm:prSet/>
      <dgm:spPr/>
      <dgm:t>
        <a:bodyPr/>
        <a:lstStyle/>
        <a:p>
          <a:endParaRPr lang="en-US"/>
        </a:p>
      </dgm:t>
    </dgm:pt>
    <dgm:pt modelId="{4F07EB3D-3CD3-4C03-B7F3-F64C7DDC082F}">
      <dgm:prSet phldrT="[Text]"/>
      <dgm:spPr/>
      <dgm:t>
        <a:bodyPr/>
        <a:lstStyle/>
        <a:p>
          <a:r>
            <a:rPr lang="en-US" dirty="0" smtClean="0"/>
            <a:t>No project transports to SH2 until support pack UAT complete</a:t>
          </a:r>
          <a:endParaRPr lang="en-US" dirty="0"/>
        </a:p>
      </dgm:t>
    </dgm:pt>
    <dgm:pt modelId="{11F8919F-7C5C-4756-90FF-9DAD4636F254}" type="parTrans" cxnId="{C72F71EB-0B2C-4367-890B-1AC1D0176B91}">
      <dgm:prSet/>
      <dgm:spPr/>
      <dgm:t>
        <a:bodyPr/>
        <a:lstStyle/>
        <a:p>
          <a:endParaRPr lang="en-US"/>
        </a:p>
      </dgm:t>
    </dgm:pt>
    <dgm:pt modelId="{B562FFBF-B891-40EF-A3A2-6E24696ED4CB}" type="sibTrans" cxnId="{C72F71EB-0B2C-4367-890B-1AC1D0176B91}">
      <dgm:prSet/>
      <dgm:spPr/>
      <dgm:t>
        <a:bodyPr/>
        <a:lstStyle/>
        <a:p>
          <a:endParaRPr lang="en-US"/>
        </a:p>
      </dgm:t>
    </dgm:pt>
    <dgm:pt modelId="{DDCAC880-521B-48DD-AF85-7FB4D4FA4A7D}">
      <dgm:prSet phldrT="[Text]"/>
      <dgm:spPr/>
      <dgm:t>
        <a:bodyPr/>
        <a:lstStyle/>
        <a:p>
          <a:r>
            <a:rPr lang="en-US" dirty="0" smtClean="0"/>
            <a:t>After support pack project freeze ends 12/24/2009</a:t>
          </a:r>
          <a:endParaRPr lang="en-US" dirty="0"/>
        </a:p>
      </dgm:t>
    </dgm:pt>
    <dgm:pt modelId="{EC378457-90A3-49B9-B550-53CE826C456D}" type="parTrans" cxnId="{7F6E975A-ACAB-4E1B-ACC5-AFF34FDB23E3}">
      <dgm:prSet/>
      <dgm:spPr/>
      <dgm:t>
        <a:bodyPr/>
        <a:lstStyle/>
        <a:p>
          <a:endParaRPr lang="en-US"/>
        </a:p>
      </dgm:t>
    </dgm:pt>
    <dgm:pt modelId="{B6962EBA-077D-4D3C-87EE-D88023510EF5}" type="sibTrans" cxnId="{7F6E975A-ACAB-4E1B-ACC5-AFF34FDB23E3}">
      <dgm:prSet/>
      <dgm:spPr/>
      <dgm:t>
        <a:bodyPr/>
        <a:lstStyle/>
        <a:p>
          <a:endParaRPr lang="en-US"/>
        </a:p>
      </dgm:t>
    </dgm:pt>
    <dgm:pt modelId="{0EA8303A-55BA-4F5F-977D-E4C4C3B6E3CC}">
      <dgm:prSet phldrT="[Text]"/>
      <dgm:spPr/>
      <dgm:t>
        <a:bodyPr/>
        <a:lstStyle/>
        <a:p>
          <a:endParaRPr lang="en-US" dirty="0"/>
        </a:p>
      </dgm:t>
    </dgm:pt>
    <dgm:pt modelId="{8B2BE93C-3F57-47EC-BE78-3BE915F3D1FA}" type="parTrans" cxnId="{B9FC0EF5-EC2B-42A1-BDB9-CE700D3BB829}">
      <dgm:prSet/>
      <dgm:spPr/>
      <dgm:t>
        <a:bodyPr/>
        <a:lstStyle/>
        <a:p>
          <a:endParaRPr lang="en-US"/>
        </a:p>
      </dgm:t>
    </dgm:pt>
    <dgm:pt modelId="{9DA9CEA8-AAD1-41EE-B184-66AA9B17C4A7}" type="sibTrans" cxnId="{B9FC0EF5-EC2B-42A1-BDB9-CE700D3BB829}">
      <dgm:prSet/>
      <dgm:spPr/>
      <dgm:t>
        <a:bodyPr/>
        <a:lstStyle/>
        <a:p>
          <a:endParaRPr lang="en-US"/>
        </a:p>
      </dgm:t>
    </dgm:pt>
    <dgm:pt modelId="{32F26A9B-0CAA-42E8-B3A5-8BA70C37666B}" type="pres">
      <dgm:prSet presAssocID="{2F06F8F2-9E2D-49C2-89CC-AA8C8E74099D}" presName="CompostProcess" presStyleCnt="0">
        <dgm:presLayoutVars>
          <dgm:dir/>
          <dgm:resizeHandles val="exact"/>
        </dgm:presLayoutVars>
      </dgm:prSet>
      <dgm:spPr/>
    </dgm:pt>
    <dgm:pt modelId="{3BAAA874-74EB-477F-B527-E0F8DDBAE2CF}" type="pres">
      <dgm:prSet presAssocID="{2F06F8F2-9E2D-49C2-89CC-AA8C8E74099D}" presName="arrow" presStyleLbl="bgShp" presStyleIdx="0" presStyleCnt="1"/>
      <dgm:spPr/>
    </dgm:pt>
    <dgm:pt modelId="{52F77890-CA8D-43A0-A1CC-91564A76CEF0}" type="pres">
      <dgm:prSet presAssocID="{2F06F8F2-9E2D-49C2-89CC-AA8C8E74099D}" presName="linearProcess" presStyleCnt="0"/>
      <dgm:spPr/>
    </dgm:pt>
    <dgm:pt modelId="{17ECB6C7-D445-43BB-99ED-0F963F54B512}" type="pres">
      <dgm:prSet presAssocID="{45BD210A-0D75-4B7C-88E6-6B0783C44FD0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2917C00-0CD3-4E8F-9C95-9CE47423A9A0}" type="pres">
      <dgm:prSet presAssocID="{2FEDAC22-1083-4CF7-88FA-0C887FCF5909}" presName="sibTrans" presStyleCnt="0"/>
      <dgm:spPr/>
    </dgm:pt>
    <dgm:pt modelId="{804FB6AA-C644-4247-8204-20BFB1A0562F}" type="pres">
      <dgm:prSet presAssocID="{8AE466BC-9F23-450C-BE18-1588CA505983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265C54E-C760-4896-A6B9-7D9C61674095}" type="pres">
      <dgm:prSet presAssocID="{EB01E59F-62B6-4F46-A59A-3093D85CC7CA}" presName="sibTrans" presStyleCnt="0"/>
      <dgm:spPr/>
    </dgm:pt>
    <dgm:pt modelId="{E9057A73-39B6-46FE-B833-C2F1B7652689}" type="pres">
      <dgm:prSet presAssocID="{D22F4F9E-F4FF-4B9E-8A31-E45FF8D0E8FF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A92DC8C-854F-4DF4-B2A4-2ECDD6FB3CA2}" type="presOf" srcId="{45BD210A-0D75-4B7C-88E6-6B0783C44FD0}" destId="{17ECB6C7-D445-43BB-99ED-0F963F54B512}" srcOrd="0" destOrd="0" presId="urn:microsoft.com/office/officeart/2005/8/layout/hProcess9"/>
    <dgm:cxn modelId="{00BD6C17-967F-44A7-886A-F2AC97BAABE4}" type="presOf" srcId="{11490961-F53C-4C90-931D-4526703CD5EE}" destId="{804FB6AA-C644-4247-8204-20BFB1A0562F}" srcOrd="0" destOrd="1" presId="urn:microsoft.com/office/officeart/2005/8/layout/hProcess9"/>
    <dgm:cxn modelId="{DFEF0504-8068-40AB-9099-4256D4905577}" type="presOf" srcId="{8AE466BC-9F23-450C-BE18-1588CA505983}" destId="{804FB6AA-C644-4247-8204-20BFB1A0562F}" srcOrd="0" destOrd="0" presId="urn:microsoft.com/office/officeart/2005/8/layout/hProcess9"/>
    <dgm:cxn modelId="{992EADA0-3337-4A54-8BC9-BCC99835775E}" type="presOf" srcId="{BE0CA879-5416-4054-810A-8F8BFA3AA3F1}" destId="{17ECB6C7-D445-43BB-99ED-0F963F54B512}" srcOrd="0" destOrd="1" presId="urn:microsoft.com/office/officeart/2005/8/layout/hProcess9"/>
    <dgm:cxn modelId="{9CB9A37D-2C1D-4FD5-9935-BF49289FD7E3}" srcId="{2F06F8F2-9E2D-49C2-89CC-AA8C8E74099D}" destId="{45BD210A-0D75-4B7C-88E6-6B0783C44FD0}" srcOrd="0" destOrd="0" parTransId="{44146683-2167-4CE8-983F-729ED81FD9FF}" sibTransId="{2FEDAC22-1083-4CF7-88FA-0C887FCF5909}"/>
    <dgm:cxn modelId="{B9FC0EF5-EC2B-42A1-BDB9-CE700D3BB829}" srcId="{45BD210A-0D75-4B7C-88E6-6B0783C44FD0}" destId="{0EA8303A-55BA-4F5F-977D-E4C4C3B6E3CC}" srcOrd="1" destOrd="0" parTransId="{8B2BE93C-3F57-47EC-BE78-3BE915F3D1FA}" sibTransId="{9DA9CEA8-AAD1-41EE-B184-66AA9B17C4A7}"/>
    <dgm:cxn modelId="{8CB98CC0-79CF-44E2-81A3-07FFAD6C0A3D}" srcId="{2F06F8F2-9E2D-49C2-89CC-AA8C8E74099D}" destId="{D22F4F9E-F4FF-4B9E-8A31-E45FF8D0E8FF}" srcOrd="2" destOrd="0" parTransId="{3DE8E958-7FD8-40AE-92BD-4714124C4A28}" sibTransId="{1696FB06-327F-4D63-B8C6-A90E4BB0E28B}"/>
    <dgm:cxn modelId="{ABC94FF8-2751-4E35-A7AB-741FE0FEC6F6}" srcId="{8AE466BC-9F23-450C-BE18-1588CA505983}" destId="{11490961-F53C-4C90-931D-4526703CD5EE}" srcOrd="0" destOrd="0" parTransId="{10552B11-75EF-4567-B5E3-ABC82DC61687}" sibTransId="{94FF2CC0-D391-4CFF-BC03-BBEFA75A4F67}"/>
    <dgm:cxn modelId="{323BD740-CCBF-4ACA-9E5F-00FDF204FD53}" type="presOf" srcId="{DDCAC880-521B-48DD-AF85-7FB4D4FA4A7D}" destId="{E9057A73-39B6-46FE-B833-C2F1B7652689}" srcOrd="0" destOrd="1" presId="urn:microsoft.com/office/officeart/2005/8/layout/hProcess9"/>
    <dgm:cxn modelId="{E7CEDEFB-FA83-4EDF-8E78-D6AA312BB487}" type="presOf" srcId="{2F06F8F2-9E2D-49C2-89CC-AA8C8E74099D}" destId="{32F26A9B-0CAA-42E8-B3A5-8BA70C37666B}" srcOrd="0" destOrd="0" presId="urn:microsoft.com/office/officeart/2005/8/layout/hProcess9"/>
    <dgm:cxn modelId="{CA0B790A-BBF1-48AD-BA09-2231939BBD41}" type="presOf" srcId="{0EA8303A-55BA-4F5F-977D-E4C4C3B6E3CC}" destId="{17ECB6C7-D445-43BB-99ED-0F963F54B512}" srcOrd="0" destOrd="2" presId="urn:microsoft.com/office/officeart/2005/8/layout/hProcess9"/>
    <dgm:cxn modelId="{65DF4C44-B1ED-473C-B4A7-6EFC34BB8961}" srcId="{2F06F8F2-9E2D-49C2-89CC-AA8C8E74099D}" destId="{8AE466BC-9F23-450C-BE18-1588CA505983}" srcOrd="1" destOrd="0" parTransId="{F014D2E3-D2DF-41BC-A642-620C7E6ED784}" sibTransId="{EB01E59F-62B6-4F46-A59A-3093D85CC7CA}"/>
    <dgm:cxn modelId="{D494DD30-2BC4-4301-8236-8E68B3189091}" srcId="{45BD210A-0D75-4B7C-88E6-6B0783C44FD0}" destId="{BE0CA879-5416-4054-810A-8F8BFA3AA3F1}" srcOrd="0" destOrd="0" parTransId="{2F3E6A53-A346-4BA4-AEDA-796BDD9FF483}" sibTransId="{8D7ECB8A-FE6A-41AA-9E1F-A4F31CEB1B30}"/>
    <dgm:cxn modelId="{7F6E975A-ACAB-4E1B-ACC5-AFF34FDB23E3}" srcId="{D22F4F9E-F4FF-4B9E-8A31-E45FF8D0E8FF}" destId="{DDCAC880-521B-48DD-AF85-7FB4D4FA4A7D}" srcOrd="0" destOrd="0" parTransId="{EC378457-90A3-49B9-B550-53CE826C456D}" sibTransId="{B6962EBA-077D-4D3C-87EE-D88023510EF5}"/>
    <dgm:cxn modelId="{0EFC2755-E6D3-482F-A6C1-7C9622746518}" type="presOf" srcId="{D22F4F9E-F4FF-4B9E-8A31-E45FF8D0E8FF}" destId="{E9057A73-39B6-46FE-B833-C2F1B7652689}" srcOrd="0" destOrd="0" presId="urn:microsoft.com/office/officeart/2005/8/layout/hProcess9"/>
    <dgm:cxn modelId="{C2FDEF72-2005-49F4-B61E-5E8B0616BEDF}" type="presOf" srcId="{4F07EB3D-3CD3-4C03-B7F3-F64C7DDC082F}" destId="{804FB6AA-C644-4247-8204-20BFB1A0562F}" srcOrd="0" destOrd="2" presId="urn:microsoft.com/office/officeart/2005/8/layout/hProcess9"/>
    <dgm:cxn modelId="{C72F71EB-0B2C-4367-890B-1AC1D0176B91}" srcId="{8AE466BC-9F23-450C-BE18-1588CA505983}" destId="{4F07EB3D-3CD3-4C03-B7F3-F64C7DDC082F}" srcOrd="1" destOrd="0" parTransId="{11F8919F-7C5C-4756-90FF-9DAD4636F254}" sibTransId="{B562FFBF-B891-40EF-A3A2-6E24696ED4CB}"/>
    <dgm:cxn modelId="{6477328E-5DE4-4CF2-8A21-C35A0460D1EB}" type="presParOf" srcId="{32F26A9B-0CAA-42E8-B3A5-8BA70C37666B}" destId="{3BAAA874-74EB-477F-B527-E0F8DDBAE2CF}" srcOrd="0" destOrd="0" presId="urn:microsoft.com/office/officeart/2005/8/layout/hProcess9"/>
    <dgm:cxn modelId="{CB13DF24-C37D-4FD7-B9A1-9EB12F0E59F5}" type="presParOf" srcId="{32F26A9B-0CAA-42E8-B3A5-8BA70C37666B}" destId="{52F77890-CA8D-43A0-A1CC-91564A76CEF0}" srcOrd="1" destOrd="0" presId="urn:microsoft.com/office/officeart/2005/8/layout/hProcess9"/>
    <dgm:cxn modelId="{FF1BBD31-5577-4089-A2E9-39880BD549B0}" type="presParOf" srcId="{52F77890-CA8D-43A0-A1CC-91564A76CEF0}" destId="{17ECB6C7-D445-43BB-99ED-0F963F54B512}" srcOrd="0" destOrd="0" presId="urn:microsoft.com/office/officeart/2005/8/layout/hProcess9"/>
    <dgm:cxn modelId="{4B6A094A-46D1-4023-9DAD-F7CBF39D7657}" type="presParOf" srcId="{52F77890-CA8D-43A0-A1CC-91564A76CEF0}" destId="{C2917C00-0CD3-4E8F-9C95-9CE47423A9A0}" srcOrd="1" destOrd="0" presId="urn:microsoft.com/office/officeart/2005/8/layout/hProcess9"/>
    <dgm:cxn modelId="{C43F8833-2E50-4BB0-BE4F-50B08A15C5AA}" type="presParOf" srcId="{52F77890-CA8D-43A0-A1CC-91564A76CEF0}" destId="{804FB6AA-C644-4247-8204-20BFB1A0562F}" srcOrd="2" destOrd="0" presId="urn:microsoft.com/office/officeart/2005/8/layout/hProcess9"/>
    <dgm:cxn modelId="{66E6CF51-8B9D-47DC-B873-1E1808AFA727}" type="presParOf" srcId="{52F77890-CA8D-43A0-A1CC-91564A76CEF0}" destId="{2265C54E-C760-4896-A6B9-7D9C61674095}" srcOrd="3" destOrd="0" presId="urn:microsoft.com/office/officeart/2005/8/layout/hProcess9"/>
    <dgm:cxn modelId="{F2814350-A626-44CB-9B6D-A775DC2BCF57}" type="presParOf" srcId="{52F77890-CA8D-43A0-A1CC-91564A76CEF0}" destId="{E9057A73-39B6-46FE-B833-C2F1B7652689}" srcOrd="4" destOrd="0" presId="urn:microsoft.com/office/officeart/2005/8/layout/hProcess9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EC997E-834C-4322-8F6A-BA12519447AB}" type="datetimeFigureOut">
              <a:rPr lang="en-US" smtClean="0"/>
              <a:pPr/>
              <a:t>10/7/2009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6425"/>
            <a:ext cx="5486400" cy="4183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03A6D5-4DBC-40F3-9844-F45BBFA024C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03A6D5-4DBC-40F3-9844-F45BBFA024C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03A6D5-4DBC-40F3-9844-F45BBFA024C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03A6D5-4DBC-40F3-9844-F45BBFA024C4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4A66D4-35AD-4527-8D71-60B31F15009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8300E5-2719-4C8E-9F45-87AB41D9B84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CA4FEB-DFC3-4D1B-B329-FDC2C64C472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8E3111-36A6-41E8-AB50-940F68ABEA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C20B4C-1ECC-4FFC-8E62-2E9EFA4C1AB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9A6729-DFF6-4B1E-BEB7-E96A9C70AF0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E4E529-0A14-4E8E-A006-65CDEB93390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B20338-ADB9-45B0-B88D-6CFA834D9AF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8F8B85-158F-4B49-95EB-6CB583A956D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1618BE-BE04-482F-9206-23C66F08FEC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E2F9C1-CEBC-4FD6-98B6-29344BC1B54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52CE1E6-AD87-4EE9-AADB-B6D5824EED2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Data" Target="../diagrams/data2.xml"/><Relationship Id="rId7" Type="http://schemas.openxmlformats.org/officeDocument/2006/relationships/diagramData" Target="../diagrams/data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10" Type="http://schemas.openxmlformats.org/officeDocument/2006/relationships/diagramColors" Target="../diagrams/colors3.xml"/><Relationship Id="rId4" Type="http://schemas.openxmlformats.org/officeDocument/2006/relationships/diagramLayout" Target="../diagrams/layout2.xml"/><Relationship Id="rId9" Type="http://schemas.openxmlformats.org/officeDocument/2006/relationships/diagramQuickStyle" Target="../diagrams/quickStyle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Support pack path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371600"/>
          <a:ext cx="8229600" cy="5105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Emergency support path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4419600"/>
          <a:ext cx="8229600" cy="228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1" name="Content Placeholder 3"/>
          <p:cNvGraphicFramePr>
            <a:graphicFrameLocks/>
          </p:cNvGraphicFramePr>
          <p:nvPr/>
        </p:nvGraphicFramePr>
        <p:xfrm>
          <a:off x="457200" y="1981200"/>
          <a:ext cx="8229600" cy="228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381000" y="2133600"/>
            <a:ext cx="381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Development/</a:t>
            </a:r>
            <a:r>
              <a:rPr lang="en-US" dirty="0" err="1" smtClean="0"/>
              <a:t>Config</a:t>
            </a:r>
            <a:r>
              <a:rPr lang="en-US" dirty="0" smtClean="0"/>
              <a:t> Fixes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81000" y="4419600"/>
            <a:ext cx="381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OSS notes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57200" y="1219200"/>
            <a:ext cx="657423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Appointment Process Redesign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SAPweb RFP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Others on approval by steering committee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NO enhancements or support changes until after freeze ends.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338</TotalTime>
  <Words>123</Words>
  <Application>Microsoft Office PowerPoint</Application>
  <PresentationFormat>On-screen Show (4:3)</PresentationFormat>
  <Paragraphs>44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Support pack path</vt:lpstr>
      <vt:lpstr>Emergency support path</vt:lpstr>
      <vt:lpstr>Projects</vt:lpstr>
    </vt:vector>
  </TitlesOfParts>
  <Company>Princeton Information Ltd.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Jwotherspoon</dc:creator>
  <cp:lastModifiedBy>Bart Dahlstrom</cp:lastModifiedBy>
  <cp:revision>17</cp:revision>
  <dcterms:created xsi:type="dcterms:W3CDTF">2008-11-17T16:46:35Z</dcterms:created>
  <dcterms:modified xsi:type="dcterms:W3CDTF">2009-10-07T19:44:49Z</dcterms:modified>
</cp:coreProperties>
</file>