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896" r:id="rId2"/>
    <p:sldMasterId id="2147483898" r:id="rId3"/>
    <p:sldMasterId id="2147483900" r:id="rId4"/>
  </p:sldMasterIdLst>
  <p:notesMasterIdLst>
    <p:notesMasterId r:id="rId9"/>
  </p:notesMasterIdLst>
  <p:handoutMasterIdLst>
    <p:handoutMasterId r:id="rId10"/>
  </p:handoutMasterIdLst>
  <p:sldIdLst>
    <p:sldId id="736" r:id="rId5"/>
    <p:sldId id="730" r:id="rId6"/>
    <p:sldId id="753" r:id="rId7"/>
    <p:sldId id="75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L. Wardle" initials="BLW" lastIdx="4" clrIdx="0"/>
  <p:cmAuthor id="1" name="Brian L. Wardle" initials="" lastIdx="10" clrIdx="1"/>
  <p:cmAuthor id="2" name="Karl Berggren" initials="kkb" lastIdx="1" clrIdx="2"/>
  <p:cmAuthor id="3" name="Brian Wardle" initials="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CF"/>
    <a:srgbClr val="0000FF"/>
    <a:srgbClr val="FFFF00"/>
    <a:srgbClr val="FF0000"/>
    <a:srgbClr val="B1B1B1"/>
    <a:srgbClr val="9FB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720" y="-816"/>
      </p:cViewPr>
      <p:guideLst>
        <p:guide orient="horz" pos="328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4-11-05T11:59:04.181" idx="1">
    <p:pos x="6860" y="2897"/>
    <p:text>wiki to GAC
reminder to faculty on non-contact admissions policy (Dec)
Brian form email (not GAC).  nancy, paulo, moe, hamsa, qiqi, wes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ED2BD-4A7E-8D4D-B01C-4D38E2CE475F}" type="datetimeFigureOut">
              <a:rPr lang="en-US" smtClean="0"/>
              <a:t>11/5/14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E9B4B-9B98-D546-9A22-6B16C1183A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96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C4999B-F29C-1141-8B95-8DD03C5C9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1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3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727BB83-068F-D643-916C-27FEE3E09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60025E5-B7B6-9B44-8E0F-6C3492B00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3306B58-FBE0-4F4E-9A31-19E26D23A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4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4F8B46-5E92-4543-BEEA-9616732CD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5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9D104D8-77F8-0747-82A0-6D85BEA82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42D722D5-E448-364D-9EA8-2C5A302A9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902B20A6-6EA8-7A4E-9130-D0910DB4A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347B3B-C4C3-5D43-AA22-53E107F4A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1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5359E64-2910-CD4A-8BFF-D883CFBE3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0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E70F0A7D-67EC-A445-9FD9-B24B50E47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F1201DC-3443-4246-98DA-46D8F783F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9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" name="Group 8"/>
          <p:cNvGrpSpPr>
            <a:grpSpLocks/>
          </p:cNvGrpSpPr>
          <p:nvPr userDrawn="1"/>
        </p:nvGrpSpPr>
        <p:grpSpPr bwMode="auto">
          <a:xfrm>
            <a:off x="152400" y="6519863"/>
            <a:ext cx="493713" cy="261937"/>
            <a:chOff x="728" y="3915"/>
            <a:chExt cx="311" cy="165"/>
          </a:xfrm>
        </p:grpSpPr>
        <p:sp>
          <p:nvSpPr>
            <p:cNvPr id="1032" name="Rectangle 9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Rectangle 10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1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Rectangle 12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3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Rectangle 14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5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17"/>
          <p:cNvSpPr>
            <a:spLocks noChangeArrowheads="1"/>
          </p:cNvSpPr>
          <p:nvPr/>
        </p:nvSpPr>
        <p:spPr bwMode="auto">
          <a:xfrm>
            <a:off x="2616200" y="6980238"/>
            <a:ext cx="39116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500"/>
          </a:p>
          <a:p>
            <a:pPr algn="ctr"/>
            <a:r>
              <a:rPr lang="en-US" sz="800">
                <a:latin typeface="Arial" charset="0"/>
              </a:rPr>
              <a:t>Confidential and proprietary. Not for public distribution. MIT </a:t>
            </a:r>
            <a: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  <a:t>©</a:t>
            </a:r>
            <a:r>
              <a:rPr lang="en-US" sz="800">
                <a:latin typeface="Arial" charset="0"/>
              </a:rPr>
              <a:t> 2006-2009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044267" y="6581001"/>
            <a:ext cx="2099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CB3F81-B8D9-084F-B00D-22862866D52F}" type="slidenum">
              <a:rPr lang="en-US" sz="1200" i="1" smtClean="0"/>
              <a:pPr algn="r"/>
              <a:t>‹#›</a:t>
            </a:fld>
            <a:endParaRPr lang="en-US" sz="1200" i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ikis.mit.edu/confluence/display/AAGAC/Home" TargetMode="External"/><Relationship Id="rId3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644540"/>
            <a:ext cx="9144000" cy="1470025"/>
          </a:xfrm>
        </p:spPr>
        <p:txBody>
          <a:bodyPr/>
          <a:lstStyle/>
          <a:p>
            <a:r>
              <a:rPr lang="en-US" dirty="0" smtClean="0"/>
              <a:t>GAC 2014 – Kickoff 2014-2015 Season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800" dirty="0" smtClean="0"/>
              <a:t>Nov. 5, 2014</a:t>
            </a:r>
            <a:endParaRPr lang="en-US" sz="1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4300" y="2976037"/>
            <a:ext cx="9029700" cy="2971800"/>
          </a:xfrm>
        </p:spPr>
        <p:txBody>
          <a:bodyPr/>
          <a:lstStyle/>
          <a:p>
            <a:r>
              <a:rPr lang="en-US" dirty="0" smtClean="0"/>
              <a:t>Brian L. Wardle (GAC Chair)</a:t>
            </a:r>
          </a:p>
          <a:p>
            <a:r>
              <a:rPr lang="en-US" dirty="0" smtClean="0"/>
              <a:t>Beth A. </a:t>
            </a:r>
            <a:r>
              <a:rPr lang="en-US" dirty="0" err="1" smtClean="0"/>
              <a:t>Marois</a:t>
            </a:r>
            <a:r>
              <a:rPr lang="en-US" dirty="0" smtClean="0"/>
              <a:t> (Grad Program Administrator)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0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Topics for Today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5083" y="1724962"/>
            <a:ext cx="85803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Go </a:t>
            </a:r>
            <a:r>
              <a:rPr lang="en-US" dirty="0">
                <a:latin typeface="Helvetica"/>
                <a:cs typeface="Helvetica"/>
              </a:rPr>
              <a:t>over timeline and overall </a:t>
            </a:r>
            <a:r>
              <a:rPr lang="en-US" dirty="0" smtClean="0">
                <a:latin typeface="Helvetica"/>
                <a:cs typeface="Helvetica"/>
              </a:rPr>
              <a:t>process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– bottom line, little change from last year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– maintain significant efficiency gains from 2012 efficiency improvements (BLW)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URM and women status (BAM)</a:t>
            </a:r>
            <a:endParaRPr lang="en-US" dirty="0">
              <a:latin typeface="Helvetica"/>
              <a:cs typeface="Helvetica"/>
            </a:endParaRPr>
          </a:p>
          <a:p>
            <a:pPr lvl="1"/>
            <a:endParaRPr lang="en-US" dirty="0" smtClean="0">
              <a:latin typeface="Helvetica"/>
              <a:cs typeface="Helvetica"/>
            </a:endParaRPr>
          </a:p>
          <a:p>
            <a:pPr lvl="1"/>
            <a:endParaRPr lang="en-US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Process points for this cycle (GAC 2014, Fall 2015 Admits):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GAC recommend 2 reviewers as baseline (BLW)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transcript process update (BAM)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– GAC wiki information (Air Force rankings, Brazil, etc.): </a:t>
            </a:r>
            <a:r>
              <a:rPr lang="en-US" dirty="0" smtClean="0">
                <a:latin typeface="Helvetica"/>
                <a:cs typeface="Helvetica"/>
                <a:hlinkClick r:id="rId2"/>
              </a:rPr>
              <a:t>https://wikis.mit.edu/confluence/display/AAGAC/Home</a:t>
            </a:r>
            <a:r>
              <a:rPr lang="en-US" dirty="0" smtClean="0">
                <a:latin typeface="Helvetica"/>
                <a:cs typeface="Helvetica"/>
              </a:rPr>
              <a:t> </a:t>
            </a:r>
          </a:p>
          <a:p>
            <a:pPr lvl="1"/>
            <a:endParaRPr lang="en-US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endParaRPr lang="en-US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4633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2014 GAC Members with </a:t>
            </a:r>
            <a:r>
              <a:rPr lang="en-US" sz="2800" dirty="0">
                <a:solidFill>
                  <a:srgbClr val="0000FF"/>
                </a:solidFill>
                <a:ea typeface="ＭＳ Ｐゴシック" charset="0"/>
                <a:cs typeface="Helvetica"/>
              </a:rPr>
              <a:t>Deltas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5900" y="1496011"/>
            <a:ext cx="4394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Helvetica"/>
                <a:cs typeface="Helvetica"/>
              </a:rPr>
              <a:t>2014 GAC (Fall 2015 Admit cycle)</a:t>
            </a:r>
          </a:p>
          <a:p>
            <a:r>
              <a:rPr lang="en-US" sz="2000" dirty="0" err="1" smtClean="0">
                <a:latin typeface="Helvetica"/>
                <a:cs typeface="Helvetica"/>
              </a:rPr>
              <a:t>Hamsa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Kerri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Cahoy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>
                <a:latin typeface="Helvetica"/>
                <a:cs typeface="Helvetica"/>
              </a:rPr>
              <a:t>Wes Harris, Vehicles</a:t>
            </a: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Paulo Lozano, Vehicles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Grad. Administrator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 err="1">
                <a:latin typeface="Helvetica"/>
                <a:cs typeface="Helvetica"/>
              </a:rPr>
              <a:t>Eytan</a:t>
            </a: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Modiano</a:t>
            </a:r>
            <a:r>
              <a:rPr lang="en-US" sz="2000" dirty="0">
                <a:latin typeface="Helvetica"/>
                <a:cs typeface="Helvetica"/>
              </a:rPr>
              <a:t>, Assoc. DH, Info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Nick </a:t>
            </a:r>
            <a:r>
              <a:rPr lang="en-US" sz="2000" dirty="0">
                <a:latin typeface="Helvetica"/>
                <a:cs typeface="Helvetica"/>
              </a:rPr>
              <a:t>Roy, Info</a:t>
            </a: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</a:t>
            </a:r>
            <a:r>
              <a:rPr lang="en-US" sz="2000" dirty="0" smtClean="0">
                <a:latin typeface="Helvetica"/>
                <a:cs typeface="Helvetica"/>
              </a:rPr>
              <a:t>Vehicles, Chair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 smtClean="0">
                <a:latin typeface="Helvetica"/>
                <a:cs typeface="Helvetica"/>
              </a:rPr>
              <a:t>Moe </a:t>
            </a:r>
            <a:r>
              <a:rPr lang="en-US" sz="2000" dirty="0">
                <a:latin typeface="Helvetica"/>
                <a:cs typeface="Helvetica"/>
              </a:rPr>
              <a:t>Win, Info 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8200" y="1496011"/>
            <a:ext cx="4394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Helvetica"/>
                <a:cs typeface="Helvetica"/>
              </a:rPr>
              <a:t>2013 GAC (Fall 2014 Admit cycle)</a:t>
            </a:r>
          </a:p>
          <a:p>
            <a:r>
              <a:rPr lang="en-US" sz="2000" dirty="0" err="1">
                <a:latin typeface="Helvetica"/>
                <a:cs typeface="Helvetica"/>
              </a:rPr>
              <a:t>Hamsa</a:t>
            </a: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Wes Harris, Vehicles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Graduate Administrator</a:t>
            </a: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Paulo Lozano, Vehicles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Dave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Miller, Systems</a:t>
            </a:r>
          </a:p>
          <a:p>
            <a:r>
              <a:rPr lang="en-US" sz="2000" dirty="0" err="1">
                <a:latin typeface="Helvetica"/>
                <a:cs typeface="Helvetica"/>
              </a:rPr>
              <a:t>Eytan</a:t>
            </a: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Modiano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Assoc. DH, </a:t>
            </a:r>
            <a:r>
              <a:rPr lang="en-US" sz="2000" dirty="0">
                <a:latin typeface="Helvetica"/>
                <a:cs typeface="Helvetica"/>
              </a:rPr>
              <a:t>Info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Nick </a:t>
            </a:r>
            <a:r>
              <a:rPr lang="en-US" sz="2000" dirty="0">
                <a:latin typeface="Helvetica"/>
                <a:cs typeface="Helvetica"/>
              </a:rPr>
              <a:t>Roy, Info</a:t>
            </a: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Vehicles</a:t>
            </a:r>
          </a:p>
          <a:p>
            <a:r>
              <a:rPr lang="en-US" sz="2000" dirty="0">
                <a:latin typeface="Helvetica"/>
                <a:cs typeface="Helvetica"/>
              </a:rPr>
              <a:t>Moe Win, Info </a:t>
            </a:r>
          </a:p>
        </p:txBody>
      </p:sp>
    </p:spTree>
    <p:extLst>
      <p:ext uri="{BB962C8B-B14F-4D97-AF65-F5344CB8AC3E}">
        <p14:creationId xmlns:p14="http://schemas.microsoft.com/office/powerpoint/2010/main" val="96927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2013 GAC Schedule (from wiki)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8000" y="1496011"/>
            <a:ext cx="8267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November 5, 2014</a:t>
            </a:r>
            <a:r>
              <a:rPr lang="en-US" sz="2000" dirty="0">
                <a:latin typeface="Helvetica"/>
                <a:cs typeface="Helvetica"/>
              </a:rPr>
              <a:t>: GAC Kick-off </a:t>
            </a:r>
            <a:r>
              <a:rPr lang="en-US" sz="2000" dirty="0" smtClean="0">
                <a:latin typeface="Helvetica"/>
                <a:cs typeface="Helvetica"/>
              </a:rPr>
              <a:t>Meeting</a:t>
            </a:r>
            <a:endParaRPr lang="en-US" sz="2000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December 15, 2014: Grad applications website closes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9, 2015: All folders have two reads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12thish, 2015: Initial review meeting, TBD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23, 2015: All folders completed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First Week of February, 2015: Final review meeting, TBD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Sector Admissions Meetings: TBD, week of February 9-13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February 27, 2015: Students notified of admissions decisions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March 13, 2015: Open </a:t>
            </a:r>
            <a:r>
              <a:rPr lang="en-US" sz="2000" dirty="0" smtClean="0">
                <a:latin typeface="Helvetica"/>
                <a:cs typeface="Helvetica"/>
              </a:rPr>
              <a:t>House</a:t>
            </a:r>
          </a:p>
        </p:txBody>
      </p:sp>
    </p:spTree>
    <p:extLst>
      <p:ext uri="{BB962C8B-B14F-4D97-AF65-F5344CB8AC3E}">
        <p14:creationId xmlns:p14="http://schemas.microsoft.com/office/powerpoint/2010/main" val="259725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74334</TotalTime>
  <Words>348</Words>
  <Application>Microsoft Macintosh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Blank Presentation</vt:lpstr>
      <vt:lpstr>1_kbgroup-blue</vt:lpstr>
      <vt:lpstr>2_kbgroup-blue</vt:lpstr>
      <vt:lpstr>3_kbgroup-blue</vt:lpstr>
      <vt:lpstr>GAC 2014 – Kickoff 2014-2015 Season  Nov. 5, 2014</vt:lpstr>
      <vt:lpstr>PowerPoint Presentation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Wardle</dc:creator>
  <cp:lastModifiedBy>Brian Wardle</cp:lastModifiedBy>
  <cp:revision>1438</cp:revision>
  <cp:lastPrinted>2009-12-15T02:16:54Z</cp:lastPrinted>
  <dcterms:created xsi:type="dcterms:W3CDTF">2004-02-25T00:44:39Z</dcterms:created>
  <dcterms:modified xsi:type="dcterms:W3CDTF">2014-11-07T14:01:06Z</dcterms:modified>
</cp:coreProperties>
</file>