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Default Extension="tiff" ContentType="image/tiff"/>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38404800" cy="21945600"/>
  <p:notesSz cx="6858000" cy="9144000"/>
  <p:defaultTextStyle>
    <a:defPPr>
      <a:defRPr lang="en-US"/>
    </a:defPPr>
    <a:lvl1pPr marL="0" algn="l" defTabSz="3448568" rtl="0" eaLnBrk="1" latinLnBrk="0" hangingPunct="1">
      <a:defRPr sz="6800" kern="1200">
        <a:solidFill>
          <a:schemeClr val="tx1"/>
        </a:solidFill>
        <a:latin typeface="+mn-lt"/>
        <a:ea typeface="+mn-ea"/>
        <a:cs typeface="+mn-cs"/>
      </a:defRPr>
    </a:lvl1pPr>
    <a:lvl2pPr marL="1724284" algn="l" defTabSz="3448568" rtl="0" eaLnBrk="1" latinLnBrk="0" hangingPunct="1">
      <a:defRPr sz="6800" kern="1200">
        <a:solidFill>
          <a:schemeClr val="tx1"/>
        </a:solidFill>
        <a:latin typeface="+mn-lt"/>
        <a:ea typeface="+mn-ea"/>
        <a:cs typeface="+mn-cs"/>
      </a:defRPr>
    </a:lvl2pPr>
    <a:lvl3pPr marL="3448568" algn="l" defTabSz="3448568" rtl="0" eaLnBrk="1" latinLnBrk="0" hangingPunct="1">
      <a:defRPr sz="6800" kern="1200">
        <a:solidFill>
          <a:schemeClr val="tx1"/>
        </a:solidFill>
        <a:latin typeface="+mn-lt"/>
        <a:ea typeface="+mn-ea"/>
        <a:cs typeface="+mn-cs"/>
      </a:defRPr>
    </a:lvl3pPr>
    <a:lvl4pPr marL="5172852" algn="l" defTabSz="3448568" rtl="0" eaLnBrk="1" latinLnBrk="0" hangingPunct="1">
      <a:defRPr sz="6800" kern="1200">
        <a:solidFill>
          <a:schemeClr val="tx1"/>
        </a:solidFill>
        <a:latin typeface="+mn-lt"/>
        <a:ea typeface="+mn-ea"/>
        <a:cs typeface="+mn-cs"/>
      </a:defRPr>
    </a:lvl4pPr>
    <a:lvl5pPr marL="6897136" algn="l" defTabSz="3448568" rtl="0" eaLnBrk="1" latinLnBrk="0" hangingPunct="1">
      <a:defRPr sz="6800" kern="1200">
        <a:solidFill>
          <a:schemeClr val="tx1"/>
        </a:solidFill>
        <a:latin typeface="+mn-lt"/>
        <a:ea typeface="+mn-ea"/>
        <a:cs typeface="+mn-cs"/>
      </a:defRPr>
    </a:lvl5pPr>
    <a:lvl6pPr marL="8621420" algn="l" defTabSz="3448568" rtl="0" eaLnBrk="1" latinLnBrk="0" hangingPunct="1">
      <a:defRPr sz="6800" kern="1200">
        <a:solidFill>
          <a:schemeClr val="tx1"/>
        </a:solidFill>
        <a:latin typeface="+mn-lt"/>
        <a:ea typeface="+mn-ea"/>
        <a:cs typeface="+mn-cs"/>
      </a:defRPr>
    </a:lvl6pPr>
    <a:lvl7pPr marL="10345704" algn="l" defTabSz="3448568" rtl="0" eaLnBrk="1" latinLnBrk="0" hangingPunct="1">
      <a:defRPr sz="6800" kern="1200">
        <a:solidFill>
          <a:schemeClr val="tx1"/>
        </a:solidFill>
        <a:latin typeface="+mn-lt"/>
        <a:ea typeface="+mn-ea"/>
        <a:cs typeface="+mn-cs"/>
      </a:defRPr>
    </a:lvl7pPr>
    <a:lvl8pPr marL="12069989" algn="l" defTabSz="3448568" rtl="0" eaLnBrk="1" latinLnBrk="0" hangingPunct="1">
      <a:defRPr sz="6800" kern="1200">
        <a:solidFill>
          <a:schemeClr val="tx1"/>
        </a:solidFill>
        <a:latin typeface="+mn-lt"/>
        <a:ea typeface="+mn-ea"/>
        <a:cs typeface="+mn-cs"/>
      </a:defRPr>
    </a:lvl8pPr>
    <a:lvl9pPr marL="13794273" algn="l" defTabSz="3448568" rtl="0" eaLnBrk="1" latinLnBrk="0" hangingPunct="1">
      <a:defRPr sz="6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9040" autoAdjust="0"/>
  </p:normalViewPr>
  <p:slideViewPr>
    <p:cSldViewPr>
      <p:cViewPr varScale="1">
        <p:scale>
          <a:sx n="28" d="100"/>
          <a:sy n="28" d="100"/>
        </p:scale>
        <p:origin x="-144" y="-138"/>
      </p:cViewPr>
      <p:guideLst>
        <p:guide orient="horz" pos="6912"/>
        <p:guide pos="12096"/>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880360" y="6817362"/>
            <a:ext cx="32644080" cy="4704080"/>
          </a:xfrm>
        </p:spPr>
        <p:txBody>
          <a:bodyPr/>
          <a:lstStyle/>
          <a:p>
            <a:r>
              <a:rPr lang="en-US" smtClean="0"/>
              <a:t>Click to edit Master title style</a:t>
            </a:r>
            <a:endParaRPr lang="en-US"/>
          </a:p>
        </p:txBody>
      </p:sp>
      <p:sp>
        <p:nvSpPr>
          <p:cNvPr id="3" name="Subtitle 2"/>
          <p:cNvSpPr>
            <a:spLocks noGrp="1"/>
          </p:cNvSpPr>
          <p:nvPr>
            <p:ph type="subTitle" idx="1"/>
          </p:nvPr>
        </p:nvSpPr>
        <p:spPr>
          <a:xfrm>
            <a:off x="5760720" y="12435840"/>
            <a:ext cx="26883360" cy="5608320"/>
          </a:xfrm>
        </p:spPr>
        <p:txBody>
          <a:bodyPr/>
          <a:lstStyle>
            <a:lvl1pPr marL="0" indent="0" algn="ctr">
              <a:buNone/>
              <a:defRPr>
                <a:solidFill>
                  <a:schemeClr val="tx1">
                    <a:tint val="75000"/>
                  </a:schemeClr>
                </a:solidFill>
              </a:defRPr>
            </a:lvl1pPr>
            <a:lvl2pPr marL="1724284" indent="0" algn="ctr">
              <a:buNone/>
              <a:defRPr>
                <a:solidFill>
                  <a:schemeClr val="tx1">
                    <a:tint val="75000"/>
                  </a:schemeClr>
                </a:solidFill>
              </a:defRPr>
            </a:lvl2pPr>
            <a:lvl3pPr marL="3448568" indent="0" algn="ctr">
              <a:buNone/>
              <a:defRPr>
                <a:solidFill>
                  <a:schemeClr val="tx1">
                    <a:tint val="75000"/>
                  </a:schemeClr>
                </a:solidFill>
              </a:defRPr>
            </a:lvl3pPr>
            <a:lvl4pPr marL="5172852" indent="0" algn="ctr">
              <a:buNone/>
              <a:defRPr>
                <a:solidFill>
                  <a:schemeClr val="tx1">
                    <a:tint val="75000"/>
                  </a:schemeClr>
                </a:solidFill>
              </a:defRPr>
            </a:lvl4pPr>
            <a:lvl5pPr marL="6897136" indent="0" algn="ctr">
              <a:buNone/>
              <a:defRPr>
                <a:solidFill>
                  <a:schemeClr val="tx1">
                    <a:tint val="75000"/>
                  </a:schemeClr>
                </a:solidFill>
              </a:defRPr>
            </a:lvl5pPr>
            <a:lvl6pPr marL="8621420" indent="0" algn="ctr">
              <a:buNone/>
              <a:defRPr>
                <a:solidFill>
                  <a:schemeClr val="tx1">
                    <a:tint val="75000"/>
                  </a:schemeClr>
                </a:solidFill>
              </a:defRPr>
            </a:lvl6pPr>
            <a:lvl7pPr marL="10345704" indent="0" algn="ctr">
              <a:buNone/>
              <a:defRPr>
                <a:solidFill>
                  <a:schemeClr val="tx1">
                    <a:tint val="75000"/>
                  </a:schemeClr>
                </a:solidFill>
              </a:defRPr>
            </a:lvl7pPr>
            <a:lvl8pPr marL="12069989" indent="0" algn="ctr">
              <a:buNone/>
              <a:defRPr>
                <a:solidFill>
                  <a:schemeClr val="tx1">
                    <a:tint val="75000"/>
                  </a:schemeClr>
                </a:solidFill>
              </a:defRPr>
            </a:lvl8pPr>
            <a:lvl9pPr marL="13794273"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71AE14B-A439-434F-8BBD-13B9D7E72597}" type="datetimeFigureOut">
              <a:rPr lang="en-US" smtClean="0"/>
              <a:pPr/>
              <a:t>4/18/2012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6F6730-EA68-4A01-AD2A-8D84D486DF2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71AE14B-A439-434F-8BBD-13B9D7E72597}" type="datetimeFigureOut">
              <a:rPr lang="en-US" smtClean="0"/>
              <a:pPr/>
              <a:t>4/18/2012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6F6730-EA68-4A01-AD2A-8D84D486DF2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6941285" y="2814321"/>
            <a:ext cx="36291200" cy="5991860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067675" y="2814321"/>
            <a:ext cx="108233530" cy="5991860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71AE14B-A439-434F-8BBD-13B9D7E72597}" type="datetimeFigureOut">
              <a:rPr lang="en-US" smtClean="0"/>
              <a:pPr/>
              <a:t>4/18/2012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6F6730-EA68-4A01-AD2A-8D84D486DF2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71AE14B-A439-434F-8BBD-13B9D7E72597}" type="datetimeFigureOut">
              <a:rPr lang="en-US" smtClean="0"/>
              <a:pPr/>
              <a:t>4/18/2012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6F6730-EA68-4A01-AD2A-8D84D486DF2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033715" y="14102082"/>
            <a:ext cx="32644080" cy="4358640"/>
          </a:xfrm>
        </p:spPr>
        <p:txBody>
          <a:bodyPr anchor="t"/>
          <a:lstStyle>
            <a:lvl1pPr algn="l">
              <a:defRPr sz="15100" b="1" cap="all"/>
            </a:lvl1pPr>
          </a:lstStyle>
          <a:p>
            <a:r>
              <a:rPr lang="en-US" smtClean="0"/>
              <a:t>Click to edit Master title style</a:t>
            </a:r>
            <a:endParaRPr lang="en-US"/>
          </a:p>
        </p:txBody>
      </p:sp>
      <p:sp>
        <p:nvSpPr>
          <p:cNvPr id="3" name="Text Placeholder 2"/>
          <p:cNvSpPr>
            <a:spLocks noGrp="1"/>
          </p:cNvSpPr>
          <p:nvPr>
            <p:ph type="body" idx="1"/>
          </p:nvPr>
        </p:nvSpPr>
        <p:spPr>
          <a:xfrm>
            <a:off x="3033715" y="9301483"/>
            <a:ext cx="32644080" cy="4800598"/>
          </a:xfrm>
        </p:spPr>
        <p:txBody>
          <a:bodyPr anchor="b"/>
          <a:lstStyle>
            <a:lvl1pPr marL="0" indent="0">
              <a:buNone/>
              <a:defRPr sz="7500">
                <a:solidFill>
                  <a:schemeClr val="tx1">
                    <a:tint val="75000"/>
                  </a:schemeClr>
                </a:solidFill>
              </a:defRPr>
            </a:lvl1pPr>
            <a:lvl2pPr marL="1724284" indent="0">
              <a:buNone/>
              <a:defRPr sz="6800">
                <a:solidFill>
                  <a:schemeClr val="tx1">
                    <a:tint val="75000"/>
                  </a:schemeClr>
                </a:solidFill>
              </a:defRPr>
            </a:lvl2pPr>
            <a:lvl3pPr marL="3448568" indent="0">
              <a:buNone/>
              <a:defRPr sz="6000">
                <a:solidFill>
                  <a:schemeClr val="tx1">
                    <a:tint val="75000"/>
                  </a:schemeClr>
                </a:solidFill>
              </a:defRPr>
            </a:lvl3pPr>
            <a:lvl4pPr marL="5172852" indent="0">
              <a:buNone/>
              <a:defRPr sz="5300">
                <a:solidFill>
                  <a:schemeClr val="tx1">
                    <a:tint val="75000"/>
                  </a:schemeClr>
                </a:solidFill>
              </a:defRPr>
            </a:lvl4pPr>
            <a:lvl5pPr marL="6897136" indent="0">
              <a:buNone/>
              <a:defRPr sz="5300">
                <a:solidFill>
                  <a:schemeClr val="tx1">
                    <a:tint val="75000"/>
                  </a:schemeClr>
                </a:solidFill>
              </a:defRPr>
            </a:lvl5pPr>
            <a:lvl6pPr marL="8621420" indent="0">
              <a:buNone/>
              <a:defRPr sz="5300">
                <a:solidFill>
                  <a:schemeClr val="tx1">
                    <a:tint val="75000"/>
                  </a:schemeClr>
                </a:solidFill>
              </a:defRPr>
            </a:lvl6pPr>
            <a:lvl7pPr marL="10345704" indent="0">
              <a:buNone/>
              <a:defRPr sz="5300">
                <a:solidFill>
                  <a:schemeClr val="tx1">
                    <a:tint val="75000"/>
                  </a:schemeClr>
                </a:solidFill>
              </a:defRPr>
            </a:lvl7pPr>
            <a:lvl8pPr marL="12069989" indent="0">
              <a:buNone/>
              <a:defRPr sz="5300">
                <a:solidFill>
                  <a:schemeClr val="tx1">
                    <a:tint val="75000"/>
                  </a:schemeClr>
                </a:solidFill>
              </a:defRPr>
            </a:lvl8pPr>
            <a:lvl9pPr marL="13794273" indent="0">
              <a:buNone/>
              <a:defRPr sz="53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71AE14B-A439-434F-8BBD-13B9D7E72597}" type="datetimeFigureOut">
              <a:rPr lang="en-US" smtClean="0"/>
              <a:pPr/>
              <a:t>4/18/2012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6F6730-EA68-4A01-AD2A-8D84D486DF2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067677" y="16388081"/>
            <a:ext cx="72262365" cy="46344842"/>
          </a:xfrm>
        </p:spPr>
        <p:txBody>
          <a:bodyPr/>
          <a:lstStyle>
            <a:lvl1pPr>
              <a:defRPr sz="10600"/>
            </a:lvl1pPr>
            <a:lvl2pPr>
              <a:defRPr sz="9100"/>
            </a:lvl2pPr>
            <a:lvl3pPr>
              <a:defRPr sz="7500"/>
            </a:lvl3pPr>
            <a:lvl4pPr>
              <a:defRPr sz="6800"/>
            </a:lvl4pPr>
            <a:lvl5pPr>
              <a:defRPr sz="6800"/>
            </a:lvl5pPr>
            <a:lvl6pPr>
              <a:defRPr sz="6800"/>
            </a:lvl6pPr>
            <a:lvl7pPr>
              <a:defRPr sz="6800"/>
            </a:lvl7pPr>
            <a:lvl8pPr>
              <a:defRPr sz="6800"/>
            </a:lvl8pPr>
            <a:lvl9pPr>
              <a:defRPr sz="6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80970122" y="16388081"/>
            <a:ext cx="72262365" cy="46344842"/>
          </a:xfrm>
        </p:spPr>
        <p:txBody>
          <a:bodyPr/>
          <a:lstStyle>
            <a:lvl1pPr>
              <a:defRPr sz="10600"/>
            </a:lvl1pPr>
            <a:lvl2pPr>
              <a:defRPr sz="9100"/>
            </a:lvl2pPr>
            <a:lvl3pPr>
              <a:defRPr sz="7500"/>
            </a:lvl3pPr>
            <a:lvl4pPr>
              <a:defRPr sz="6800"/>
            </a:lvl4pPr>
            <a:lvl5pPr>
              <a:defRPr sz="6800"/>
            </a:lvl5pPr>
            <a:lvl6pPr>
              <a:defRPr sz="6800"/>
            </a:lvl6pPr>
            <a:lvl7pPr>
              <a:defRPr sz="6800"/>
            </a:lvl7pPr>
            <a:lvl8pPr>
              <a:defRPr sz="6800"/>
            </a:lvl8pPr>
            <a:lvl9pPr>
              <a:defRPr sz="6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71AE14B-A439-434F-8BBD-13B9D7E72597}" type="datetimeFigureOut">
              <a:rPr lang="en-US" smtClean="0"/>
              <a:pPr/>
              <a:t>4/18/2012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06F6730-EA68-4A01-AD2A-8D84D486DF2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920240" y="878842"/>
            <a:ext cx="34564320" cy="3657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920240" y="4912362"/>
            <a:ext cx="16968790" cy="2047238"/>
          </a:xfrm>
        </p:spPr>
        <p:txBody>
          <a:bodyPr anchor="b"/>
          <a:lstStyle>
            <a:lvl1pPr marL="0" indent="0">
              <a:buNone/>
              <a:defRPr sz="9100" b="1"/>
            </a:lvl1pPr>
            <a:lvl2pPr marL="1724284" indent="0">
              <a:buNone/>
              <a:defRPr sz="7500" b="1"/>
            </a:lvl2pPr>
            <a:lvl3pPr marL="3448568" indent="0">
              <a:buNone/>
              <a:defRPr sz="6800" b="1"/>
            </a:lvl3pPr>
            <a:lvl4pPr marL="5172852" indent="0">
              <a:buNone/>
              <a:defRPr sz="6000" b="1"/>
            </a:lvl4pPr>
            <a:lvl5pPr marL="6897136" indent="0">
              <a:buNone/>
              <a:defRPr sz="6000" b="1"/>
            </a:lvl5pPr>
            <a:lvl6pPr marL="8621420" indent="0">
              <a:buNone/>
              <a:defRPr sz="6000" b="1"/>
            </a:lvl6pPr>
            <a:lvl7pPr marL="10345704" indent="0">
              <a:buNone/>
              <a:defRPr sz="6000" b="1"/>
            </a:lvl7pPr>
            <a:lvl8pPr marL="12069989" indent="0">
              <a:buNone/>
              <a:defRPr sz="6000" b="1"/>
            </a:lvl8pPr>
            <a:lvl9pPr marL="13794273" indent="0">
              <a:buNone/>
              <a:defRPr sz="6000" b="1"/>
            </a:lvl9pPr>
          </a:lstStyle>
          <a:p>
            <a:pPr lvl="0"/>
            <a:r>
              <a:rPr lang="en-US" smtClean="0"/>
              <a:t>Click to edit Master text styles</a:t>
            </a:r>
          </a:p>
        </p:txBody>
      </p:sp>
      <p:sp>
        <p:nvSpPr>
          <p:cNvPr id="4" name="Content Placeholder 3"/>
          <p:cNvSpPr>
            <a:spLocks noGrp="1"/>
          </p:cNvSpPr>
          <p:nvPr>
            <p:ph sz="half" idx="2"/>
          </p:nvPr>
        </p:nvSpPr>
        <p:spPr>
          <a:xfrm>
            <a:off x="1920240" y="6959600"/>
            <a:ext cx="16968790" cy="12644122"/>
          </a:xfrm>
        </p:spPr>
        <p:txBody>
          <a:bodyPr/>
          <a:lstStyle>
            <a:lvl1pPr>
              <a:defRPr sz="9100"/>
            </a:lvl1pPr>
            <a:lvl2pPr>
              <a:defRPr sz="7500"/>
            </a:lvl2pPr>
            <a:lvl3pPr>
              <a:defRPr sz="6800"/>
            </a:lvl3pPr>
            <a:lvl4pPr>
              <a:defRPr sz="6000"/>
            </a:lvl4pPr>
            <a:lvl5pPr>
              <a:defRPr sz="6000"/>
            </a:lvl5pPr>
            <a:lvl6pPr>
              <a:defRPr sz="6000"/>
            </a:lvl6pPr>
            <a:lvl7pPr>
              <a:defRPr sz="6000"/>
            </a:lvl7pPr>
            <a:lvl8pPr>
              <a:defRPr sz="6000"/>
            </a:lvl8pPr>
            <a:lvl9pPr>
              <a:defRPr sz="6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9509107" y="4912362"/>
            <a:ext cx="16975455" cy="2047238"/>
          </a:xfrm>
        </p:spPr>
        <p:txBody>
          <a:bodyPr anchor="b"/>
          <a:lstStyle>
            <a:lvl1pPr marL="0" indent="0">
              <a:buNone/>
              <a:defRPr sz="9100" b="1"/>
            </a:lvl1pPr>
            <a:lvl2pPr marL="1724284" indent="0">
              <a:buNone/>
              <a:defRPr sz="7500" b="1"/>
            </a:lvl2pPr>
            <a:lvl3pPr marL="3448568" indent="0">
              <a:buNone/>
              <a:defRPr sz="6800" b="1"/>
            </a:lvl3pPr>
            <a:lvl4pPr marL="5172852" indent="0">
              <a:buNone/>
              <a:defRPr sz="6000" b="1"/>
            </a:lvl4pPr>
            <a:lvl5pPr marL="6897136" indent="0">
              <a:buNone/>
              <a:defRPr sz="6000" b="1"/>
            </a:lvl5pPr>
            <a:lvl6pPr marL="8621420" indent="0">
              <a:buNone/>
              <a:defRPr sz="6000" b="1"/>
            </a:lvl6pPr>
            <a:lvl7pPr marL="10345704" indent="0">
              <a:buNone/>
              <a:defRPr sz="6000" b="1"/>
            </a:lvl7pPr>
            <a:lvl8pPr marL="12069989" indent="0">
              <a:buNone/>
              <a:defRPr sz="6000" b="1"/>
            </a:lvl8pPr>
            <a:lvl9pPr marL="13794273" indent="0">
              <a:buNone/>
              <a:defRPr sz="6000" b="1"/>
            </a:lvl9pPr>
          </a:lstStyle>
          <a:p>
            <a:pPr lvl="0"/>
            <a:r>
              <a:rPr lang="en-US" smtClean="0"/>
              <a:t>Click to edit Master text styles</a:t>
            </a:r>
          </a:p>
        </p:txBody>
      </p:sp>
      <p:sp>
        <p:nvSpPr>
          <p:cNvPr id="6" name="Content Placeholder 5"/>
          <p:cNvSpPr>
            <a:spLocks noGrp="1"/>
          </p:cNvSpPr>
          <p:nvPr>
            <p:ph sz="quarter" idx="4"/>
          </p:nvPr>
        </p:nvSpPr>
        <p:spPr>
          <a:xfrm>
            <a:off x="19509107" y="6959600"/>
            <a:ext cx="16975455" cy="12644122"/>
          </a:xfrm>
        </p:spPr>
        <p:txBody>
          <a:bodyPr/>
          <a:lstStyle>
            <a:lvl1pPr>
              <a:defRPr sz="9100"/>
            </a:lvl1pPr>
            <a:lvl2pPr>
              <a:defRPr sz="7500"/>
            </a:lvl2pPr>
            <a:lvl3pPr>
              <a:defRPr sz="6800"/>
            </a:lvl3pPr>
            <a:lvl4pPr>
              <a:defRPr sz="6000"/>
            </a:lvl4pPr>
            <a:lvl5pPr>
              <a:defRPr sz="6000"/>
            </a:lvl5pPr>
            <a:lvl6pPr>
              <a:defRPr sz="6000"/>
            </a:lvl6pPr>
            <a:lvl7pPr>
              <a:defRPr sz="6000"/>
            </a:lvl7pPr>
            <a:lvl8pPr>
              <a:defRPr sz="6000"/>
            </a:lvl8pPr>
            <a:lvl9pPr>
              <a:defRPr sz="6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71AE14B-A439-434F-8BBD-13B9D7E72597}" type="datetimeFigureOut">
              <a:rPr lang="en-US" smtClean="0"/>
              <a:pPr/>
              <a:t>4/18/2012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06F6730-EA68-4A01-AD2A-8D84D486DF2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71AE14B-A439-434F-8BBD-13B9D7E72597}" type="datetimeFigureOut">
              <a:rPr lang="en-US" smtClean="0"/>
              <a:pPr/>
              <a:t>4/18/2012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06F6730-EA68-4A01-AD2A-8D84D486DF2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71AE14B-A439-434F-8BBD-13B9D7E72597}" type="datetimeFigureOut">
              <a:rPr lang="en-US" smtClean="0"/>
              <a:pPr/>
              <a:t>4/18/2012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06F6730-EA68-4A01-AD2A-8D84D486DF2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20242" y="873760"/>
            <a:ext cx="12634915" cy="3718560"/>
          </a:xfrm>
        </p:spPr>
        <p:txBody>
          <a:bodyPr anchor="b"/>
          <a:lstStyle>
            <a:lvl1pPr algn="l">
              <a:defRPr sz="7500" b="1"/>
            </a:lvl1pPr>
          </a:lstStyle>
          <a:p>
            <a:r>
              <a:rPr lang="en-US" smtClean="0"/>
              <a:t>Click to edit Master title style</a:t>
            </a:r>
            <a:endParaRPr lang="en-US"/>
          </a:p>
        </p:txBody>
      </p:sp>
      <p:sp>
        <p:nvSpPr>
          <p:cNvPr id="3" name="Content Placeholder 2"/>
          <p:cNvSpPr>
            <a:spLocks noGrp="1"/>
          </p:cNvSpPr>
          <p:nvPr>
            <p:ph idx="1"/>
          </p:nvPr>
        </p:nvSpPr>
        <p:spPr>
          <a:xfrm>
            <a:off x="15015210" y="873761"/>
            <a:ext cx="21469350" cy="18729962"/>
          </a:xfrm>
        </p:spPr>
        <p:txBody>
          <a:bodyPr/>
          <a:lstStyle>
            <a:lvl1pPr>
              <a:defRPr sz="12100"/>
            </a:lvl1pPr>
            <a:lvl2pPr>
              <a:defRPr sz="10600"/>
            </a:lvl2pPr>
            <a:lvl3pPr>
              <a:defRPr sz="9100"/>
            </a:lvl3pPr>
            <a:lvl4pPr>
              <a:defRPr sz="7500"/>
            </a:lvl4pPr>
            <a:lvl5pPr>
              <a:defRPr sz="7500"/>
            </a:lvl5pPr>
            <a:lvl6pPr>
              <a:defRPr sz="7500"/>
            </a:lvl6pPr>
            <a:lvl7pPr>
              <a:defRPr sz="7500"/>
            </a:lvl7pPr>
            <a:lvl8pPr>
              <a:defRPr sz="7500"/>
            </a:lvl8pPr>
            <a:lvl9pPr>
              <a:defRPr sz="7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920242" y="4592321"/>
            <a:ext cx="12634915" cy="15011402"/>
          </a:xfrm>
        </p:spPr>
        <p:txBody>
          <a:bodyPr/>
          <a:lstStyle>
            <a:lvl1pPr marL="0" indent="0">
              <a:buNone/>
              <a:defRPr sz="5300"/>
            </a:lvl1pPr>
            <a:lvl2pPr marL="1724284" indent="0">
              <a:buNone/>
              <a:defRPr sz="4500"/>
            </a:lvl2pPr>
            <a:lvl3pPr marL="3448568" indent="0">
              <a:buNone/>
              <a:defRPr sz="3800"/>
            </a:lvl3pPr>
            <a:lvl4pPr marL="5172852" indent="0">
              <a:buNone/>
              <a:defRPr sz="3400"/>
            </a:lvl4pPr>
            <a:lvl5pPr marL="6897136" indent="0">
              <a:buNone/>
              <a:defRPr sz="3400"/>
            </a:lvl5pPr>
            <a:lvl6pPr marL="8621420" indent="0">
              <a:buNone/>
              <a:defRPr sz="3400"/>
            </a:lvl6pPr>
            <a:lvl7pPr marL="10345704" indent="0">
              <a:buNone/>
              <a:defRPr sz="3400"/>
            </a:lvl7pPr>
            <a:lvl8pPr marL="12069989" indent="0">
              <a:buNone/>
              <a:defRPr sz="3400"/>
            </a:lvl8pPr>
            <a:lvl9pPr marL="13794273" indent="0">
              <a:buNone/>
              <a:defRPr sz="34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71AE14B-A439-434F-8BBD-13B9D7E72597}" type="datetimeFigureOut">
              <a:rPr lang="en-US" smtClean="0"/>
              <a:pPr/>
              <a:t>4/18/2012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06F6730-EA68-4A01-AD2A-8D84D486DF2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27610" y="15361920"/>
            <a:ext cx="23042880" cy="1813562"/>
          </a:xfrm>
        </p:spPr>
        <p:txBody>
          <a:bodyPr anchor="b"/>
          <a:lstStyle>
            <a:lvl1pPr algn="l">
              <a:defRPr sz="7500" b="1"/>
            </a:lvl1pPr>
          </a:lstStyle>
          <a:p>
            <a:r>
              <a:rPr lang="en-US" smtClean="0"/>
              <a:t>Click to edit Master title style</a:t>
            </a:r>
            <a:endParaRPr lang="en-US"/>
          </a:p>
        </p:txBody>
      </p:sp>
      <p:sp>
        <p:nvSpPr>
          <p:cNvPr id="3" name="Picture Placeholder 2"/>
          <p:cNvSpPr>
            <a:spLocks noGrp="1"/>
          </p:cNvSpPr>
          <p:nvPr>
            <p:ph type="pic" idx="1"/>
          </p:nvPr>
        </p:nvSpPr>
        <p:spPr>
          <a:xfrm>
            <a:off x="7527610" y="1960880"/>
            <a:ext cx="23042880" cy="13167360"/>
          </a:xfrm>
        </p:spPr>
        <p:txBody>
          <a:bodyPr/>
          <a:lstStyle>
            <a:lvl1pPr marL="0" indent="0">
              <a:buNone/>
              <a:defRPr sz="12100"/>
            </a:lvl1pPr>
            <a:lvl2pPr marL="1724284" indent="0">
              <a:buNone/>
              <a:defRPr sz="10600"/>
            </a:lvl2pPr>
            <a:lvl3pPr marL="3448568" indent="0">
              <a:buNone/>
              <a:defRPr sz="9100"/>
            </a:lvl3pPr>
            <a:lvl4pPr marL="5172852" indent="0">
              <a:buNone/>
              <a:defRPr sz="7500"/>
            </a:lvl4pPr>
            <a:lvl5pPr marL="6897136" indent="0">
              <a:buNone/>
              <a:defRPr sz="7500"/>
            </a:lvl5pPr>
            <a:lvl6pPr marL="8621420" indent="0">
              <a:buNone/>
              <a:defRPr sz="7500"/>
            </a:lvl6pPr>
            <a:lvl7pPr marL="10345704" indent="0">
              <a:buNone/>
              <a:defRPr sz="7500"/>
            </a:lvl7pPr>
            <a:lvl8pPr marL="12069989" indent="0">
              <a:buNone/>
              <a:defRPr sz="7500"/>
            </a:lvl8pPr>
            <a:lvl9pPr marL="13794273" indent="0">
              <a:buNone/>
              <a:defRPr sz="7500"/>
            </a:lvl9pPr>
          </a:lstStyle>
          <a:p>
            <a:endParaRPr lang="en-US"/>
          </a:p>
        </p:txBody>
      </p:sp>
      <p:sp>
        <p:nvSpPr>
          <p:cNvPr id="4" name="Text Placeholder 3"/>
          <p:cNvSpPr>
            <a:spLocks noGrp="1"/>
          </p:cNvSpPr>
          <p:nvPr>
            <p:ph type="body" sz="half" idx="2"/>
          </p:nvPr>
        </p:nvSpPr>
        <p:spPr>
          <a:xfrm>
            <a:off x="7527610" y="17175482"/>
            <a:ext cx="23042880" cy="2575558"/>
          </a:xfrm>
        </p:spPr>
        <p:txBody>
          <a:bodyPr/>
          <a:lstStyle>
            <a:lvl1pPr marL="0" indent="0">
              <a:buNone/>
              <a:defRPr sz="5300"/>
            </a:lvl1pPr>
            <a:lvl2pPr marL="1724284" indent="0">
              <a:buNone/>
              <a:defRPr sz="4500"/>
            </a:lvl2pPr>
            <a:lvl3pPr marL="3448568" indent="0">
              <a:buNone/>
              <a:defRPr sz="3800"/>
            </a:lvl3pPr>
            <a:lvl4pPr marL="5172852" indent="0">
              <a:buNone/>
              <a:defRPr sz="3400"/>
            </a:lvl4pPr>
            <a:lvl5pPr marL="6897136" indent="0">
              <a:buNone/>
              <a:defRPr sz="3400"/>
            </a:lvl5pPr>
            <a:lvl6pPr marL="8621420" indent="0">
              <a:buNone/>
              <a:defRPr sz="3400"/>
            </a:lvl6pPr>
            <a:lvl7pPr marL="10345704" indent="0">
              <a:buNone/>
              <a:defRPr sz="3400"/>
            </a:lvl7pPr>
            <a:lvl8pPr marL="12069989" indent="0">
              <a:buNone/>
              <a:defRPr sz="3400"/>
            </a:lvl8pPr>
            <a:lvl9pPr marL="13794273" indent="0">
              <a:buNone/>
              <a:defRPr sz="34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71AE14B-A439-434F-8BBD-13B9D7E72597}" type="datetimeFigureOut">
              <a:rPr lang="en-US" smtClean="0"/>
              <a:pPr/>
              <a:t>4/18/2012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06F6730-EA68-4A01-AD2A-8D84D486DF2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b="-20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920240" y="878842"/>
            <a:ext cx="34564320" cy="3657600"/>
          </a:xfrm>
          <a:prstGeom prst="rect">
            <a:avLst/>
          </a:prstGeom>
        </p:spPr>
        <p:txBody>
          <a:bodyPr vert="horz" lIns="344857" tIns="172428" rIns="344857" bIns="172428"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1920240" y="5120641"/>
            <a:ext cx="34564320" cy="14483082"/>
          </a:xfrm>
          <a:prstGeom prst="rect">
            <a:avLst/>
          </a:prstGeom>
        </p:spPr>
        <p:txBody>
          <a:bodyPr vert="horz" lIns="344857" tIns="172428" rIns="344857" bIns="172428"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1920240" y="20340322"/>
            <a:ext cx="8961120" cy="1168400"/>
          </a:xfrm>
          <a:prstGeom prst="rect">
            <a:avLst/>
          </a:prstGeom>
        </p:spPr>
        <p:txBody>
          <a:bodyPr vert="horz" lIns="344857" tIns="172428" rIns="344857" bIns="172428" rtlCol="0" anchor="ctr"/>
          <a:lstStyle>
            <a:lvl1pPr algn="l">
              <a:defRPr sz="4500">
                <a:solidFill>
                  <a:schemeClr val="tx1">
                    <a:tint val="75000"/>
                  </a:schemeClr>
                </a:solidFill>
              </a:defRPr>
            </a:lvl1pPr>
          </a:lstStyle>
          <a:p>
            <a:fld id="{A71AE14B-A439-434F-8BBD-13B9D7E72597}" type="datetimeFigureOut">
              <a:rPr lang="en-US" smtClean="0"/>
              <a:pPr/>
              <a:t>4/18/2012</a:t>
            </a:fld>
            <a:endParaRPr lang="en-US"/>
          </a:p>
        </p:txBody>
      </p:sp>
      <p:sp>
        <p:nvSpPr>
          <p:cNvPr id="5" name="Footer Placeholder 4"/>
          <p:cNvSpPr>
            <a:spLocks noGrp="1"/>
          </p:cNvSpPr>
          <p:nvPr>
            <p:ph type="ftr" sz="quarter" idx="3"/>
          </p:nvPr>
        </p:nvSpPr>
        <p:spPr>
          <a:xfrm>
            <a:off x="13121640" y="20340322"/>
            <a:ext cx="12161520" cy="1168400"/>
          </a:xfrm>
          <a:prstGeom prst="rect">
            <a:avLst/>
          </a:prstGeom>
        </p:spPr>
        <p:txBody>
          <a:bodyPr vert="horz" lIns="344857" tIns="172428" rIns="344857" bIns="172428" rtlCol="0" anchor="ctr"/>
          <a:lstStyle>
            <a:lvl1pPr algn="ctr">
              <a:defRPr sz="45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7523440" y="20340322"/>
            <a:ext cx="8961120" cy="1168400"/>
          </a:xfrm>
          <a:prstGeom prst="rect">
            <a:avLst/>
          </a:prstGeom>
        </p:spPr>
        <p:txBody>
          <a:bodyPr vert="horz" lIns="344857" tIns="172428" rIns="344857" bIns="172428" rtlCol="0" anchor="ctr"/>
          <a:lstStyle>
            <a:lvl1pPr algn="r">
              <a:defRPr sz="4500">
                <a:solidFill>
                  <a:schemeClr val="tx1">
                    <a:tint val="75000"/>
                  </a:schemeClr>
                </a:solidFill>
              </a:defRPr>
            </a:lvl1pPr>
          </a:lstStyle>
          <a:p>
            <a:fld id="{A06F6730-EA68-4A01-AD2A-8D84D486DF2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3448568" rtl="0" eaLnBrk="1" latinLnBrk="0" hangingPunct="1">
        <a:spcBef>
          <a:spcPct val="0"/>
        </a:spcBef>
        <a:buNone/>
        <a:defRPr sz="16600" kern="1200">
          <a:solidFill>
            <a:schemeClr val="tx1"/>
          </a:solidFill>
          <a:latin typeface="+mj-lt"/>
          <a:ea typeface="+mj-ea"/>
          <a:cs typeface="+mj-cs"/>
        </a:defRPr>
      </a:lvl1pPr>
    </p:titleStyle>
    <p:bodyStyle>
      <a:lvl1pPr marL="1293213" indent="-1293213" algn="l" defTabSz="3448568" rtl="0" eaLnBrk="1" latinLnBrk="0" hangingPunct="1">
        <a:spcBef>
          <a:spcPct val="20000"/>
        </a:spcBef>
        <a:buFont typeface="Arial" pitchFamily="34" charset="0"/>
        <a:buChar char="•"/>
        <a:defRPr sz="12100" kern="1200">
          <a:solidFill>
            <a:schemeClr val="tx1"/>
          </a:solidFill>
          <a:latin typeface="+mn-lt"/>
          <a:ea typeface="+mn-ea"/>
          <a:cs typeface="+mn-cs"/>
        </a:defRPr>
      </a:lvl1pPr>
      <a:lvl2pPr marL="2801962" indent="-1077678" algn="l" defTabSz="3448568" rtl="0" eaLnBrk="1" latinLnBrk="0" hangingPunct="1">
        <a:spcBef>
          <a:spcPct val="20000"/>
        </a:spcBef>
        <a:buFont typeface="Arial" pitchFamily="34" charset="0"/>
        <a:buChar char="–"/>
        <a:defRPr sz="10600" kern="1200">
          <a:solidFill>
            <a:schemeClr val="tx1"/>
          </a:solidFill>
          <a:latin typeface="+mn-lt"/>
          <a:ea typeface="+mn-ea"/>
          <a:cs typeface="+mn-cs"/>
        </a:defRPr>
      </a:lvl2pPr>
      <a:lvl3pPr marL="4310710" indent="-862142" algn="l" defTabSz="3448568" rtl="0" eaLnBrk="1" latinLnBrk="0" hangingPunct="1">
        <a:spcBef>
          <a:spcPct val="20000"/>
        </a:spcBef>
        <a:buFont typeface="Arial" pitchFamily="34" charset="0"/>
        <a:buChar char="•"/>
        <a:defRPr sz="9100" kern="1200">
          <a:solidFill>
            <a:schemeClr val="tx1"/>
          </a:solidFill>
          <a:latin typeface="+mn-lt"/>
          <a:ea typeface="+mn-ea"/>
          <a:cs typeface="+mn-cs"/>
        </a:defRPr>
      </a:lvl3pPr>
      <a:lvl4pPr marL="6034994" indent="-862142" algn="l" defTabSz="3448568" rtl="0" eaLnBrk="1" latinLnBrk="0" hangingPunct="1">
        <a:spcBef>
          <a:spcPct val="20000"/>
        </a:spcBef>
        <a:buFont typeface="Arial" pitchFamily="34" charset="0"/>
        <a:buChar char="–"/>
        <a:defRPr sz="7500" kern="1200">
          <a:solidFill>
            <a:schemeClr val="tx1"/>
          </a:solidFill>
          <a:latin typeface="+mn-lt"/>
          <a:ea typeface="+mn-ea"/>
          <a:cs typeface="+mn-cs"/>
        </a:defRPr>
      </a:lvl4pPr>
      <a:lvl5pPr marL="7759278" indent="-862142" algn="l" defTabSz="3448568" rtl="0" eaLnBrk="1" latinLnBrk="0" hangingPunct="1">
        <a:spcBef>
          <a:spcPct val="20000"/>
        </a:spcBef>
        <a:buFont typeface="Arial" pitchFamily="34" charset="0"/>
        <a:buChar char="»"/>
        <a:defRPr sz="7500" kern="1200">
          <a:solidFill>
            <a:schemeClr val="tx1"/>
          </a:solidFill>
          <a:latin typeface="+mn-lt"/>
          <a:ea typeface="+mn-ea"/>
          <a:cs typeface="+mn-cs"/>
        </a:defRPr>
      </a:lvl5pPr>
      <a:lvl6pPr marL="9483562" indent="-862142" algn="l" defTabSz="3448568" rtl="0" eaLnBrk="1" latinLnBrk="0" hangingPunct="1">
        <a:spcBef>
          <a:spcPct val="20000"/>
        </a:spcBef>
        <a:buFont typeface="Arial" pitchFamily="34" charset="0"/>
        <a:buChar char="•"/>
        <a:defRPr sz="7500" kern="1200">
          <a:solidFill>
            <a:schemeClr val="tx1"/>
          </a:solidFill>
          <a:latin typeface="+mn-lt"/>
          <a:ea typeface="+mn-ea"/>
          <a:cs typeface="+mn-cs"/>
        </a:defRPr>
      </a:lvl6pPr>
      <a:lvl7pPr marL="11207847" indent="-862142" algn="l" defTabSz="3448568" rtl="0" eaLnBrk="1" latinLnBrk="0" hangingPunct="1">
        <a:spcBef>
          <a:spcPct val="20000"/>
        </a:spcBef>
        <a:buFont typeface="Arial" pitchFamily="34" charset="0"/>
        <a:buChar char="•"/>
        <a:defRPr sz="7500" kern="1200">
          <a:solidFill>
            <a:schemeClr val="tx1"/>
          </a:solidFill>
          <a:latin typeface="+mn-lt"/>
          <a:ea typeface="+mn-ea"/>
          <a:cs typeface="+mn-cs"/>
        </a:defRPr>
      </a:lvl7pPr>
      <a:lvl8pPr marL="12932131" indent="-862142" algn="l" defTabSz="3448568" rtl="0" eaLnBrk="1" latinLnBrk="0" hangingPunct="1">
        <a:spcBef>
          <a:spcPct val="20000"/>
        </a:spcBef>
        <a:buFont typeface="Arial" pitchFamily="34" charset="0"/>
        <a:buChar char="•"/>
        <a:defRPr sz="7500" kern="1200">
          <a:solidFill>
            <a:schemeClr val="tx1"/>
          </a:solidFill>
          <a:latin typeface="+mn-lt"/>
          <a:ea typeface="+mn-ea"/>
          <a:cs typeface="+mn-cs"/>
        </a:defRPr>
      </a:lvl8pPr>
      <a:lvl9pPr marL="14656415" indent="-862142" algn="l" defTabSz="3448568" rtl="0" eaLnBrk="1" latinLnBrk="0" hangingPunct="1">
        <a:spcBef>
          <a:spcPct val="20000"/>
        </a:spcBef>
        <a:buFont typeface="Arial" pitchFamily="34" charset="0"/>
        <a:buChar char="•"/>
        <a:defRPr sz="7500" kern="1200">
          <a:solidFill>
            <a:schemeClr val="tx1"/>
          </a:solidFill>
          <a:latin typeface="+mn-lt"/>
          <a:ea typeface="+mn-ea"/>
          <a:cs typeface="+mn-cs"/>
        </a:defRPr>
      </a:lvl9pPr>
    </p:bodyStyle>
    <p:otherStyle>
      <a:defPPr>
        <a:defRPr lang="en-US"/>
      </a:defPPr>
      <a:lvl1pPr marL="0" algn="l" defTabSz="3448568" rtl="0" eaLnBrk="1" latinLnBrk="0" hangingPunct="1">
        <a:defRPr sz="6800" kern="1200">
          <a:solidFill>
            <a:schemeClr val="tx1"/>
          </a:solidFill>
          <a:latin typeface="+mn-lt"/>
          <a:ea typeface="+mn-ea"/>
          <a:cs typeface="+mn-cs"/>
        </a:defRPr>
      </a:lvl1pPr>
      <a:lvl2pPr marL="1724284" algn="l" defTabSz="3448568" rtl="0" eaLnBrk="1" latinLnBrk="0" hangingPunct="1">
        <a:defRPr sz="6800" kern="1200">
          <a:solidFill>
            <a:schemeClr val="tx1"/>
          </a:solidFill>
          <a:latin typeface="+mn-lt"/>
          <a:ea typeface="+mn-ea"/>
          <a:cs typeface="+mn-cs"/>
        </a:defRPr>
      </a:lvl2pPr>
      <a:lvl3pPr marL="3448568" algn="l" defTabSz="3448568" rtl="0" eaLnBrk="1" latinLnBrk="0" hangingPunct="1">
        <a:defRPr sz="6800" kern="1200">
          <a:solidFill>
            <a:schemeClr val="tx1"/>
          </a:solidFill>
          <a:latin typeface="+mn-lt"/>
          <a:ea typeface="+mn-ea"/>
          <a:cs typeface="+mn-cs"/>
        </a:defRPr>
      </a:lvl3pPr>
      <a:lvl4pPr marL="5172852" algn="l" defTabSz="3448568" rtl="0" eaLnBrk="1" latinLnBrk="0" hangingPunct="1">
        <a:defRPr sz="6800" kern="1200">
          <a:solidFill>
            <a:schemeClr val="tx1"/>
          </a:solidFill>
          <a:latin typeface="+mn-lt"/>
          <a:ea typeface="+mn-ea"/>
          <a:cs typeface="+mn-cs"/>
        </a:defRPr>
      </a:lvl4pPr>
      <a:lvl5pPr marL="6897136" algn="l" defTabSz="3448568" rtl="0" eaLnBrk="1" latinLnBrk="0" hangingPunct="1">
        <a:defRPr sz="6800" kern="1200">
          <a:solidFill>
            <a:schemeClr val="tx1"/>
          </a:solidFill>
          <a:latin typeface="+mn-lt"/>
          <a:ea typeface="+mn-ea"/>
          <a:cs typeface="+mn-cs"/>
        </a:defRPr>
      </a:lvl5pPr>
      <a:lvl6pPr marL="8621420" algn="l" defTabSz="3448568" rtl="0" eaLnBrk="1" latinLnBrk="0" hangingPunct="1">
        <a:defRPr sz="6800" kern="1200">
          <a:solidFill>
            <a:schemeClr val="tx1"/>
          </a:solidFill>
          <a:latin typeface="+mn-lt"/>
          <a:ea typeface="+mn-ea"/>
          <a:cs typeface="+mn-cs"/>
        </a:defRPr>
      </a:lvl6pPr>
      <a:lvl7pPr marL="10345704" algn="l" defTabSz="3448568" rtl="0" eaLnBrk="1" latinLnBrk="0" hangingPunct="1">
        <a:defRPr sz="6800" kern="1200">
          <a:solidFill>
            <a:schemeClr val="tx1"/>
          </a:solidFill>
          <a:latin typeface="+mn-lt"/>
          <a:ea typeface="+mn-ea"/>
          <a:cs typeface="+mn-cs"/>
        </a:defRPr>
      </a:lvl7pPr>
      <a:lvl8pPr marL="12069989" algn="l" defTabSz="3448568" rtl="0" eaLnBrk="1" latinLnBrk="0" hangingPunct="1">
        <a:defRPr sz="6800" kern="1200">
          <a:solidFill>
            <a:schemeClr val="tx1"/>
          </a:solidFill>
          <a:latin typeface="+mn-lt"/>
          <a:ea typeface="+mn-ea"/>
          <a:cs typeface="+mn-cs"/>
        </a:defRPr>
      </a:lvl8pPr>
      <a:lvl9pPr marL="13794273" algn="l" defTabSz="3448568" rtl="0" eaLnBrk="1" latinLnBrk="0" hangingPunct="1">
        <a:defRPr sz="6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jpeg"/><Relationship Id="rId13" Type="http://schemas.openxmlformats.org/officeDocument/2006/relationships/image" Target="../media/image13.png"/><Relationship Id="rId18" Type="http://schemas.openxmlformats.org/officeDocument/2006/relationships/image" Target="../media/image18.png"/><Relationship Id="rId3" Type="http://schemas.openxmlformats.org/officeDocument/2006/relationships/image" Target="../media/image3.jpeg"/><Relationship Id="rId21" Type="http://schemas.openxmlformats.org/officeDocument/2006/relationships/image" Target="../media/image21.jpeg"/><Relationship Id="rId7" Type="http://schemas.openxmlformats.org/officeDocument/2006/relationships/image" Target="../media/image7.jpeg"/><Relationship Id="rId12" Type="http://schemas.openxmlformats.org/officeDocument/2006/relationships/image" Target="../media/image12.png"/><Relationship Id="rId17" Type="http://schemas.openxmlformats.org/officeDocument/2006/relationships/image" Target="../media/image17.jpeg"/><Relationship Id="rId2" Type="http://schemas.openxmlformats.org/officeDocument/2006/relationships/image" Target="../media/image2.jpeg"/><Relationship Id="rId16" Type="http://schemas.openxmlformats.org/officeDocument/2006/relationships/image" Target="../media/image16.jpeg"/><Relationship Id="rId20" Type="http://schemas.openxmlformats.org/officeDocument/2006/relationships/image" Target="../media/image20.tiff"/><Relationship Id="rId1" Type="http://schemas.openxmlformats.org/officeDocument/2006/relationships/slideLayout" Target="../slideLayouts/slideLayout1.xml"/><Relationship Id="rId6" Type="http://schemas.openxmlformats.org/officeDocument/2006/relationships/image" Target="../media/image6.jpeg"/><Relationship Id="rId11" Type="http://schemas.openxmlformats.org/officeDocument/2006/relationships/image" Target="../media/image11.jpeg"/><Relationship Id="rId24" Type="http://schemas.openxmlformats.org/officeDocument/2006/relationships/image" Target="../media/image24.png"/><Relationship Id="rId5" Type="http://schemas.openxmlformats.org/officeDocument/2006/relationships/image" Target="../media/image5.png"/><Relationship Id="rId15" Type="http://schemas.openxmlformats.org/officeDocument/2006/relationships/image" Target="../media/image15.jpeg"/><Relationship Id="rId23" Type="http://schemas.openxmlformats.org/officeDocument/2006/relationships/image" Target="../media/image23.png"/><Relationship Id="rId10" Type="http://schemas.openxmlformats.org/officeDocument/2006/relationships/image" Target="../media/image10.gif"/><Relationship Id="rId19" Type="http://schemas.openxmlformats.org/officeDocument/2006/relationships/image" Target="../media/image19.png"/><Relationship Id="rId4" Type="http://schemas.openxmlformats.org/officeDocument/2006/relationships/image" Target="../media/image4.jpeg"/><Relationship Id="rId9" Type="http://schemas.openxmlformats.org/officeDocument/2006/relationships/image" Target="../media/image9.png"/><Relationship Id="rId14" Type="http://schemas.openxmlformats.org/officeDocument/2006/relationships/image" Target="../media/image14.png"/><Relationship Id="rId22" Type="http://schemas.openxmlformats.org/officeDocument/2006/relationships/image" Target="../media/image2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Rectangle 58"/>
          <p:cNvSpPr/>
          <p:nvPr/>
        </p:nvSpPr>
        <p:spPr>
          <a:xfrm>
            <a:off x="609600" y="457200"/>
            <a:ext cx="37109400" cy="28194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609600" y="3657600"/>
            <a:ext cx="16383000" cy="9067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Rectangle 77"/>
          <p:cNvSpPr/>
          <p:nvPr/>
        </p:nvSpPr>
        <p:spPr>
          <a:xfrm>
            <a:off x="609600" y="12954000"/>
            <a:ext cx="16383000" cy="8686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Rectangle 73"/>
          <p:cNvSpPr/>
          <p:nvPr/>
        </p:nvSpPr>
        <p:spPr>
          <a:xfrm>
            <a:off x="17221200" y="18440400"/>
            <a:ext cx="20650200" cy="3200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p:cNvSpPr/>
          <p:nvPr/>
        </p:nvSpPr>
        <p:spPr>
          <a:xfrm>
            <a:off x="17221200" y="15011400"/>
            <a:ext cx="11810999" cy="3429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270" name="Picture 6" descr="http://www.best-free-wallpaper.com/cute/wp-content/uploads/2010/09/School-of-Fish-Bonaire.jpg"/>
          <p:cNvPicPr>
            <a:picLocks noChangeAspect="1" noChangeArrowheads="1"/>
          </p:cNvPicPr>
          <p:nvPr/>
        </p:nvPicPr>
        <p:blipFill>
          <a:blip r:embed="rId2"/>
          <a:srcRect/>
          <a:stretch>
            <a:fillRect/>
          </a:stretch>
        </p:blipFill>
        <p:spPr bwMode="auto">
          <a:xfrm>
            <a:off x="9296400" y="6942469"/>
            <a:ext cx="7467600" cy="5600700"/>
          </a:xfrm>
          <a:prstGeom prst="rect">
            <a:avLst/>
          </a:prstGeom>
          <a:noFill/>
        </p:spPr>
      </p:pic>
      <p:sp>
        <p:nvSpPr>
          <p:cNvPr id="71" name="Rectangle 70"/>
          <p:cNvSpPr/>
          <p:nvPr/>
        </p:nvSpPr>
        <p:spPr>
          <a:xfrm>
            <a:off x="17253697" y="3657600"/>
            <a:ext cx="11734800" cy="111252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266" name="Picture 2" descr="http://www.bladerider.com.au/photos/home/anna_tunnicliffe.jpg"/>
          <p:cNvPicPr>
            <a:picLocks noChangeAspect="1" noChangeArrowheads="1"/>
          </p:cNvPicPr>
          <p:nvPr/>
        </p:nvPicPr>
        <p:blipFill>
          <a:blip r:embed="rId3"/>
          <a:srcRect/>
          <a:stretch>
            <a:fillRect/>
          </a:stretch>
        </p:blipFill>
        <p:spPr bwMode="auto">
          <a:xfrm>
            <a:off x="914400" y="9884836"/>
            <a:ext cx="2514600" cy="2641397"/>
          </a:xfrm>
          <a:prstGeom prst="rect">
            <a:avLst/>
          </a:prstGeom>
          <a:noFill/>
        </p:spPr>
      </p:pic>
      <p:grpSp>
        <p:nvGrpSpPr>
          <p:cNvPr id="12" name="Group 11"/>
          <p:cNvGrpSpPr/>
          <p:nvPr/>
        </p:nvGrpSpPr>
        <p:grpSpPr>
          <a:xfrm>
            <a:off x="17449800" y="3886202"/>
            <a:ext cx="7684484" cy="2766996"/>
            <a:chOff x="27223184" y="15385997"/>
            <a:chExt cx="9022891" cy="3469839"/>
          </a:xfrm>
        </p:grpSpPr>
        <p:pic>
          <p:nvPicPr>
            <p:cNvPr id="13" name="Picture 4" descr="C:\Users\AdminNUS\Desktop\Blind Cave fish.JPG"/>
            <p:cNvPicPr>
              <a:picLocks noChangeAspect="1" noChangeArrowheads="1"/>
            </p:cNvPicPr>
            <p:nvPr/>
          </p:nvPicPr>
          <p:blipFill rotWithShape="1">
            <a:blip r:embed="rId4" cstate="print">
              <a:extLst>
                <a:ext uri="{28A0092B-C50C-407E-A947-70E740481C1C}">
                  <a14:useLocalDpi xmlns:a14="http://schemas.microsoft.com/office/drawing/2010/main" xmlns="" val="0"/>
                </a:ext>
              </a:extLst>
            </a:blip>
            <a:srcRect l="1586" t="11866" b="2322"/>
            <a:stretch/>
          </p:blipFill>
          <p:spPr bwMode="auto">
            <a:xfrm>
              <a:off x="27271124" y="15385997"/>
              <a:ext cx="8923875" cy="2550160"/>
            </a:xfrm>
            <a:prstGeom prst="rect">
              <a:avLst/>
            </a:prstGeom>
            <a:noFill/>
            <a:extLst>
              <a:ext uri="{909E8E84-426E-40dd-AFC4-6F175D3DCCD1}">
                <a14:hiddenFill xmlns:a14="http://schemas.microsoft.com/office/drawing/2010/main" xmlns="">
                  <a:solidFill>
                    <a:srgbClr val="FFFFFF"/>
                  </a:solidFill>
                </a14:hiddenFill>
              </a:ext>
            </a:extLst>
          </p:spPr>
        </p:pic>
        <p:sp>
          <p:nvSpPr>
            <p:cNvPr id="14" name="Rectangle 13"/>
            <p:cNvSpPr/>
            <p:nvPr/>
          </p:nvSpPr>
          <p:spPr>
            <a:xfrm>
              <a:off x="27223184" y="18157106"/>
              <a:ext cx="9022891" cy="6987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sz="2000" dirty="0" smtClean="0">
                  <a:solidFill>
                    <a:schemeClr val="bg1"/>
                  </a:solidFill>
                  <a:latin typeface="+mj-lt"/>
                  <a:cs typeface="Times New Roman" pitchFamily="18" charset="0"/>
                </a:rPr>
                <a:t>A photograph of blind cave fish - </a:t>
              </a:r>
              <a:r>
                <a:rPr lang="en-US" sz="2000" dirty="0" err="1" smtClean="0">
                  <a:solidFill>
                    <a:schemeClr val="bg1"/>
                  </a:solidFill>
                  <a:latin typeface="+mj-lt"/>
                  <a:cs typeface="Times New Roman" pitchFamily="18" charset="0"/>
                </a:rPr>
                <a:t>Astyanax</a:t>
              </a:r>
              <a:r>
                <a:rPr lang="en-US" sz="2000" dirty="0" smtClean="0">
                  <a:solidFill>
                    <a:schemeClr val="bg1"/>
                  </a:solidFill>
                  <a:latin typeface="+mj-lt"/>
                  <a:cs typeface="Times New Roman" pitchFamily="18" charset="0"/>
                </a:rPr>
                <a:t> </a:t>
              </a:r>
              <a:r>
                <a:rPr lang="en-US" sz="2000" dirty="0" err="1" smtClean="0">
                  <a:solidFill>
                    <a:schemeClr val="bg1"/>
                  </a:solidFill>
                  <a:latin typeface="+mj-lt"/>
                  <a:cs typeface="Times New Roman" pitchFamily="18" charset="0"/>
                </a:rPr>
                <a:t>mexicanus</a:t>
              </a:r>
              <a:r>
                <a:rPr lang="en-US" sz="2000" dirty="0" smtClean="0">
                  <a:solidFill>
                    <a:schemeClr val="bg1"/>
                  </a:solidFill>
                  <a:latin typeface="+mj-lt"/>
                  <a:cs typeface="Times New Roman" pitchFamily="18" charset="0"/>
                </a:rPr>
                <a:t> </a:t>
              </a:r>
              <a:r>
                <a:rPr lang="en-US" sz="2000" dirty="0" err="1" smtClean="0">
                  <a:solidFill>
                    <a:schemeClr val="bg1"/>
                  </a:solidFill>
                  <a:latin typeface="+mj-lt"/>
                  <a:cs typeface="Times New Roman" pitchFamily="18" charset="0"/>
                </a:rPr>
                <a:t>fasciatus</a:t>
              </a:r>
              <a:r>
                <a:rPr lang="en-US" sz="2000" dirty="0" smtClean="0">
                  <a:solidFill>
                    <a:schemeClr val="bg1"/>
                  </a:solidFill>
                  <a:latin typeface="+mj-lt"/>
                  <a:cs typeface="Times New Roman" pitchFamily="18" charset="0"/>
                </a:rPr>
                <a:t>. Due to survival in dark  deep  caves, this fish developed an atrophied eye and pale pink skin.</a:t>
              </a:r>
              <a:endParaRPr lang="en-US" sz="2000" dirty="0">
                <a:solidFill>
                  <a:schemeClr val="bg1"/>
                </a:solidFill>
                <a:latin typeface="+mj-lt"/>
                <a:cs typeface="Times New Roman" pitchFamily="18" charset="0"/>
              </a:endParaRPr>
            </a:p>
          </p:txBody>
        </p:sp>
      </p:grpSp>
      <p:pic>
        <p:nvPicPr>
          <p:cNvPr id="15" name="Picture 2" descr="C:\Users\Dilip Thekkoodan\Desktop\vkarman.png"/>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17503104" y="15230400"/>
            <a:ext cx="5118864" cy="3323855"/>
          </a:xfrm>
          <a:prstGeom prst="rect">
            <a:avLst/>
          </a:prstGeom>
          <a:noFill/>
          <a:ln w="28575">
            <a:solidFill>
              <a:schemeClr val="tx1"/>
            </a:solidFill>
          </a:ln>
          <a:extLst>
            <a:ext uri="{909E8E84-426E-40dd-AFC4-6F175D3DCCD1}">
              <a14:hiddenFill xmlns:a14="http://schemas.microsoft.com/office/drawing/2010/main" xmlns="">
                <a:solidFill>
                  <a:srgbClr val="FFFFFF"/>
                </a:solidFill>
              </a14:hiddenFill>
            </a:ext>
          </a:extLst>
        </p:spPr>
      </p:pic>
      <p:pic>
        <p:nvPicPr>
          <p:cNvPr id="16" name="Picture 15" descr="2-drilling-rigs.jpg"/>
          <p:cNvPicPr>
            <a:picLocks noChangeAspect="1"/>
          </p:cNvPicPr>
          <p:nvPr/>
        </p:nvPicPr>
        <p:blipFill>
          <a:blip r:embed="rId6">
            <a:extLst>
              <a:ext uri="{28A0092B-C50C-407E-A947-70E740481C1C}">
                <a14:useLocalDpi xmlns:a14="http://schemas.microsoft.com/office/drawing/2010/main" xmlns="" val="0"/>
              </a:ext>
            </a:extLst>
          </a:blip>
          <a:stretch>
            <a:fillRect/>
          </a:stretch>
        </p:blipFill>
        <p:spPr>
          <a:xfrm>
            <a:off x="22707600" y="15244427"/>
            <a:ext cx="6055627" cy="3295800"/>
          </a:xfrm>
          <a:prstGeom prst="rect">
            <a:avLst/>
          </a:prstGeom>
          <a:ln w="28575">
            <a:solidFill>
              <a:schemeClr val="tx1"/>
            </a:solidFill>
          </a:ln>
        </p:spPr>
      </p:pic>
      <p:pic>
        <p:nvPicPr>
          <p:cNvPr id="27" name="Content Placeholder 4" descr="wavyellipse loft_2.JPG"/>
          <p:cNvPicPr>
            <a:picLocks noChangeAspect="1"/>
          </p:cNvPicPr>
          <p:nvPr/>
        </p:nvPicPr>
        <p:blipFill rotWithShape="1">
          <a:blip r:embed="rId7" cstate="screen">
            <a:extLst>
              <a:ext uri="{28A0092B-C50C-407E-A947-70E740481C1C}">
                <a14:useLocalDpi xmlns:a14="http://schemas.microsoft.com/office/drawing/2010/main" xmlns=""/>
              </a:ext>
            </a:extLst>
          </a:blip>
          <a:srcRect l="5527" r="24581"/>
          <a:stretch/>
        </p:blipFill>
        <p:spPr>
          <a:xfrm>
            <a:off x="4114800" y="17983200"/>
            <a:ext cx="4355892" cy="3352800"/>
          </a:xfrm>
          <a:prstGeom prst="rect">
            <a:avLst/>
          </a:prstGeom>
        </p:spPr>
      </p:pic>
      <p:pic>
        <p:nvPicPr>
          <p:cNvPr id="28" name="Picture 27" descr="flow sensor testing.jpg"/>
          <p:cNvPicPr>
            <a:picLocks noChangeAspect="1"/>
          </p:cNvPicPr>
          <p:nvPr/>
        </p:nvPicPr>
        <p:blipFill rotWithShape="1">
          <a:blip r:embed="rId8" cstate="print">
            <a:extLst>
              <a:ext uri="{28A0092B-C50C-407E-A947-70E740481C1C}">
                <a14:useLocalDpi xmlns:a14="http://schemas.microsoft.com/office/drawing/2010/main" xmlns="" val="0"/>
              </a:ext>
            </a:extLst>
          </a:blip>
          <a:srcRect l="4425" t="18428" r="10693" b="10600"/>
          <a:stretch/>
        </p:blipFill>
        <p:spPr>
          <a:xfrm>
            <a:off x="914400" y="17983200"/>
            <a:ext cx="2985032" cy="3352800"/>
          </a:xfrm>
          <a:prstGeom prst="rect">
            <a:avLst/>
          </a:prstGeom>
        </p:spPr>
      </p:pic>
      <p:sp>
        <p:nvSpPr>
          <p:cNvPr id="32" name="Rectangle 31"/>
          <p:cNvSpPr/>
          <p:nvPr/>
        </p:nvSpPr>
        <p:spPr>
          <a:xfrm>
            <a:off x="914400" y="685800"/>
            <a:ext cx="36576000" cy="23622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000" dirty="0" smtClean="0">
              <a:solidFill>
                <a:schemeClr val="tx1">
                  <a:lumMod val="50000"/>
                  <a:lumOff val="50000"/>
                </a:schemeClr>
              </a:solidFill>
            </a:endParaRPr>
          </a:p>
        </p:txBody>
      </p:sp>
      <p:pic>
        <p:nvPicPr>
          <p:cNvPr id="33" name="Picture 32" descr="censam_logo.png"/>
          <p:cNvPicPr>
            <a:picLocks noChangeAspect="1"/>
          </p:cNvPicPr>
          <p:nvPr/>
        </p:nvPicPr>
        <p:blipFill>
          <a:blip r:embed="rId9" cstate="print"/>
          <a:stretch>
            <a:fillRect/>
          </a:stretch>
        </p:blipFill>
        <p:spPr>
          <a:xfrm>
            <a:off x="30784800" y="685800"/>
            <a:ext cx="1932553" cy="2359047"/>
          </a:xfrm>
          <a:prstGeom prst="rect">
            <a:avLst/>
          </a:prstGeom>
        </p:spPr>
      </p:pic>
      <p:pic>
        <p:nvPicPr>
          <p:cNvPr id="34" name="Picture 33" descr="LASG_logo1.gif"/>
          <p:cNvPicPr>
            <a:picLocks noChangeAspect="1"/>
          </p:cNvPicPr>
          <p:nvPr/>
        </p:nvPicPr>
        <p:blipFill>
          <a:blip r:embed="rId10" cstate="print"/>
          <a:stretch>
            <a:fillRect/>
          </a:stretch>
        </p:blipFill>
        <p:spPr>
          <a:xfrm>
            <a:off x="33604200" y="838200"/>
            <a:ext cx="3069167" cy="2209800"/>
          </a:xfrm>
          <a:prstGeom prst="rect">
            <a:avLst/>
          </a:prstGeom>
        </p:spPr>
      </p:pic>
      <p:pic>
        <p:nvPicPr>
          <p:cNvPr id="35" name="Picture 34" descr="mit-logo.jpg"/>
          <p:cNvPicPr>
            <a:picLocks noChangeAspect="1"/>
          </p:cNvPicPr>
          <p:nvPr/>
        </p:nvPicPr>
        <p:blipFill>
          <a:blip r:embed="rId11" cstate="print"/>
          <a:stretch>
            <a:fillRect/>
          </a:stretch>
        </p:blipFill>
        <p:spPr>
          <a:xfrm>
            <a:off x="1371600" y="1066800"/>
            <a:ext cx="3094616" cy="1618593"/>
          </a:xfrm>
          <a:prstGeom prst="rect">
            <a:avLst/>
          </a:prstGeom>
        </p:spPr>
      </p:pic>
      <p:sp>
        <p:nvSpPr>
          <p:cNvPr id="37" name="Title Placeholder 1"/>
          <p:cNvSpPr txBox="1">
            <a:spLocks/>
          </p:cNvSpPr>
          <p:nvPr/>
        </p:nvSpPr>
        <p:spPr>
          <a:xfrm>
            <a:off x="6896100" y="609600"/>
            <a:ext cx="24536400" cy="1676400"/>
          </a:xfrm>
          <a:prstGeom prst="rect">
            <a:avLst/>
          </a:prstGeom>
        </p:spPr>
        <p:txBody>
          <a:bodyPr vert="horz" lIns="438912" tIns="219456" rIns="438912" bIns="219456" rtlCol="0" anchor="ctr">
            <a:noAutofit/>
          </a:bodyPr>
          <a:lstStyle/>
          <a:p>
            <a:pPr marL="0" marR="0" lvl="0" indent="0" algn="ctr" defTabSz="3448568" rtl="0" eaLnBrk="1" fontAlgn="auto" latinLnBrk="0" hangingPunct="1">
              <a:lnSpc>
                <a:spcPct val="100000"/>
              </a:lnSpc>
              <a:spcBef>
                <a:spcPct val="0"/>
              </a:spcBef>
              <a:spcAft>
                <a:spcPts val="0"/>
              </a:spcAft>
              <a:buClrTx/>
              <a:buSzTx/>
              <a:buFontTx/>
              <a:buNone/>
              <a:tabLst/>
              <a:defRPr/>
            </a:pPr>
            <a:r>
              <a:rPr lang="en-US" sz="9600" b="1" dirty="0" smtClean="0">
                <a:latin typeface="Helvetica"/>
                <a:ea typeface="+mj-ea"/>
                <a:cs typeface="+mj-cs"/>
              </a:rPr>
              <a:t>Ocean Engineering at MIT:</a:t>
            </a:r>
          </a:p>
        </p:txBody>
      </p:sp>
      <p:pic>
        <p:nvPicPr>
          <p:cNvPr id="36" name="Picture 35" descr="coe_logo.png"/>
          <p:cNvPicPr>
            <a:picLocks noChangeAspect="1"/>
          </p:cNvPicPr>
          <p:nvPr/>
        </p:nvPicPr>
        <p:blipFill>
          <a:blip r:embed="rId12" cstate="print"/>
          <a:stretch>
            <a:fillRect/>
          </a:stretch>
        </p:blipFill>
        <p:spPr>
          <a:xfrm>
            <a:off x="4800600" y="1066800"/>
            <a:ext cx="3423554" cy="1676400"/>
          </a:xfrm>
          <a:prstGeom prst="rect">
            <a:avLst/>
          </a:prstGeom>
        </p:spPr>
      </p:pic>
      <p:sp>
        <p:nvSpPr>
          <p:cNvPr id="42" name="Content Placeholder 2"/>
          <p:cNvSpPr txBox="1">
            <a:spLocks/>
          </p:cNvSpPr>
          <p:nvPr/>
        </p:nvSpPr>
        <p:spPr>
          <a:xfrm>
            <a:off x="914400" y="3894469"/>
            <a:ext cx="15849600" cy="2885546"/>
          </a:xfrm>
          <a:prstGeom prst="rect">
            <a:avLst/>
          </a:prstGeom>
          <a:solidFill>
            <a:schemeClr val="bg1"/>
          </a:solidFill>
        </p:spPr>
        <p:txBody>
          <a:bodyPr lIns="365760" tIns="182880" rIns="365760" bIns="182880"/>
          <a:lstStyle>
            <a:lvl1pPr>
              <a:defRPr sz="4400" b="1"/>
            </a:lvl1pPr>
            <a:lvl2pPr marL="0" indent="0">
              <a:defRPr sz="2800"/>
            </a:lvl2pPr>
          </a:lstStyle>
          <a:p>
            <a:pPr marL="1293213" marR="0" lvl="0" indent="-1293213" algn="l" defTabSz="3448568" rtl="0" eaLnBrk="1" fontAlgn="auto" latinLnBrk="0" hangingPunct="1">
              <a:lnSpc>
                <a:spcPct val="100000"/>
              </a:lnSpc>
              <a:spcBef>
                <a:spcPct val="20000"/>
              </a:spcBef>
              <a:spcAft>
                <a:spcPts val="0"/>
              </a:spcAft>
              <a:buClrTx/>
              <a:buSzTx/>
              <a:tabLst/>
              <a:defRPr/>
            </a:pPr>
            <a:r>
              <a:rPr kumimoji="0" lang="en-US" sz="3600" b="1" i="0" u="none" strike="noStrike" kern="1200" cap="none" spc="0" normalizeH="0" baseline="0" noProof="0" dirty="0" smtClean="0">
                <a:ln>
                  <a:noFill/>
                </a:ln>
                <a:solidFill>
                  <a:srgbClr val="002060"/>
                </a:solidFill>
                <a:effectLst/>
                <a:uLnTx/>
                <a:uFillTx/>
                <a:latin typeface="+mn-lt"/>
                <a:ea typeface="+mn-ea"/>
                <a:cs typeface="+mn-cs"/>
              </a:rPr>
              <a:t>Lateral Line Sensing and Active Control</a:t>
            </a:r>
          </a:p>
          <a:p>
            <a:pPr algn="just"/>
            <a:r>
              <a:rPr lang="en-US" sz="2800" b="0" dirty="0" smtClean="0">
                <a:solidFill>
                  <a:srgbClr val="002060"/>
                </a:solidFill>
              </a:rPr>
              <a:t>Fish in the wild are equipped with a unique sensory organ known as the lateral line, which allows them to detect </a:t>
            </a:r>
            <a:r>
              <a:rPr lang="en-US" sz="2800" b="0" dirty="0" err="1" smtClean="0">
                <a:solidFill>
                  <a:srgbClr val="002060"/>
                </a:solidFill>
              </a:rPr>
              <a:t>vortical</a:t>
            </a:r>
            <a:r>
              <a:rPr lang="en-US" sz="2800" b="0" dirty="0" smtClean="0">
                <a:solidFill>
                  <a:srgbClr val="002060"/>
                </a:solidFill>
              </a:rPr>
              <a:t> flows, identify and avoid obstacles, and maintain orientation within a school or ambient flow field. Current underwater vehicles are very limited by the lack of small, lightweight and fast sensing systems, and we aim to take inspiration from fish to develop an artificial lateral line system and relevant control algorithms.</a:t>
            </a:r>
          </a:p>
        </p:txBody>
      </p:sp>
      <p:sp>
        <p:nvSpPr>
          <p:cNvPr id="43" name="Content Placeholder 2"/>
          <p:cNvSpPr txBox="1">
            <a:spLocks/>
          </p:cNvSpPr>
          <p:nvPr/>
        </p:nvSpPr>
        <p:spPr>
          <a:xfrm>
            <a:off x="17526000" y="7162800"/>
            <a:ext cx="7543800" cy="7315200"/>
          </a:xfrm>
          <a:prstGeom prst="rect">
            <a:avLst/>
          </a:prstGeom>
          <a:solidFill>
            <a:schemeClr val="bg1"/>
          </a:solidFill>
        </p:spPr>
        <p:txBody>
          <a:bodyPr lIns="365760" tIns="182880" rIns="365760" bIns="182880"/>
          <a:lstStyle>
            <a:lvl1pPr>
              <a:defRPr sz="4400" b="1"/>
            </a:lvl1pPr>
            <a:lvl2pPr marL="0" indent="0">
              <a:defRPr sz="2800"/>
            </a:lvl2pPr>
          </a:lstStyle>
          <a:p>
            <a:pPr marR="0" lvl="0" algn="l" defTabSz="3448568" rtl="0" eaLnBrk="1" fontAlgn="auto" latinLnBrk="0" hangingPunct="1">
              <a:lnSpc>
                <a:spcPct val="100000"/>
              </a:lnSpc>
              <a:spcBef>
                <a:spcPct val="20000"/>
              </a:spcBef>
              <a:spcAft>
                <a:spcPts val="0"/>
              </a:spcAft>
              <a:buClrTx/>
              <a:buSzTx/>
              <a:tabLst/>
              <a:defRPr/>
            </a:pPr>
            <a:r>
              <a:rPr kumimoji="0" lang="en-US" sz="3600" b="1" i="0" u="none" strike="noStrike" kern="1200" cap="none" spc="0" normalizeH="0" baseline="0" noProof="0" dirty="0" smtClean="0">
                <a:ln>
                  <a:noFill/>
                </a:ln>
                <a:solidFill>
                  <a:srgbClr val="002060"/>
                </a:solidFill>
                <a:effectLst/>
                <a:uLnTx/>
                <a:uFillTx/>
                <a:latin typeface="+mn-lt"/>
                <a:ea typeface="+mn-ea"/>
                <a:cs typeface="+mn-cs"/>
              </a:rPr>
              <a:t>Artificial</a:t>
            </a:r>
            <a:r>
              <a:rPr kumimoji="0" lang="en-US" sz="3600" b="1" i="0" u="none" strike="noStrike" kern="1200" cap="none" spc="0" normalizeH="0" noProof="0" dirty="0" smtClean="0">
                <a:ln>
                  <a:noFill/>
                </a:ln>
                <a:solidFill>
                  <a:srgbClr val="002060"/>
                </a:solidFill>
                <a:effectLst/>
                <a:uLnTx/>
                <a:uFillTx/>
                <a:latin typeface="+mn-lt"/>
                <a:ea typeface="+mn-ea"/>
                <a:cs typeface="+mn-cs"/>
              </a:rPr>
              <a:t> Lateral Line Sensor</a:t>
            </a:r>
            <a:endParaRPr kumimoji="0" lang="en-US" sz="3600" b="1" i="0" u="none" strike="noStrike" kern="1200" cap="none" spc="0" normalizeH="0" baseline="0" noProof="0" dirty="0" smtClean="0">
              <a:ln>
                <a:noFill/>
              </a:ln>
              <a:solidFill>
                <a:srgbClr val="002060"/>
              </a:solidFill>
              <a:effectLst/>
              <a:uLnTx/>
              <a:uFillTx/>
              <a:latin typeface="+mn-lt"/>
              <a:ea typeface="+mn-ea"/>
              <a:cs typeface="+mn-cs"/>
            </a:endParaRPr>
          </a:p>
          <a:p>
            <a:pPr algn="just"/>
            <a:r>
              <a:rPr lang="en-US" sz="2800" b="0" dirty="0" smtClean="0">
                <a:solidFill>
                  <a:srgbClr val="002060"/>
                </a:solidFill>
              </a:rPr>
              <a:t>The blind cave fish swims adeptly by solely relying on lateral-line </a:t>
            </a:r>
            <a:r>
              <a:rPr lang="en-US" sz="2800" b="0" dirty="0" err="1" smtClean="0">
                <a:solidFill>
                  <a:srgbClr val="002060"/>
                </a:solidFill>
              </a:rPr>
              <a:t>neuromasts</a:t>
            </a:r>
            <a:r>
              <a:rPr lang="en-US" sz="2800" b="0" dirty="0" smtClean="0">
                <a:solidFill>
                  <a:srgbClr val="002060"/>
                </a:solidFill>
              </a:rPr>
              <a:t> to generate hydrodynamic images of its surroundings</a:t>
            </a:r>
            <a:r>
              <a:rPr lang="en-US" sz="2800" b="0" dirty="0" smtClean="0">
                <a:solidFill>
                  <a:srgbClr val="002060"/>
                </a:solidFill>
                <a:latin typeface="+mj-lt"/>
              </a:rPr>
              <a:t>. </a:t>
            </a:r>
            <a:r>
              <a:rPr lang="en-US" sz="2800" b="0" dirty="0" smtClean="0">
                <a:solidFill>
                  <a:srgbClr val="002060"/>
                </a:solidFill>
                <a:latin typeface="+mj-lt"/>
                <a:cs typeface="Times New Roman" pitchFamily="18" charset="0"/>
              </a:rPr>
              <a:t>Such sensors could guide an AUV to navigate in a dark, unsteady and cluttered environment where sonar and vision-based systems fail. </a:t>
            </a:r>
            <a:r>
              <a:rPr lang="en-SG" sz="2800" b="0" dirty="0" smtClean="0">
                <a:solidFill>
                  <a:srgbClr val="002060"/>
                </a:solidFill>
                <a:latin typeface="+mj-lt"/>
                <a:cs typeface="Times New Roman" pitchFamily="18" charset="0"/>
              </a:rPr>
              <a:t>In an effort to improve the environmental awareness of maritime devices, our group is developing MEMS pressure sensor arrays based on flexible </a:t>
            </a:r>
            <a:r>
              <a:rPr lang="en-US" sz="2800" b="0" dirty="0" err="1" smtClean="0">
                <a:solidFill>
                  <a:srgbClr val="002060"/>
                </a:solidFill>
                <a:latin typeface="+mj-lt"/>
                <a:ea typeface="Arial" charset="0"/>
                <a:cs typeface="Times New Roman" pitchFamily="18" charset="0"/>
              </a:rPr>
              <a:t>polydimethylsiloxane</a:t>
            </a:r>
            <a:r>
              <a:rPr lang="en-US" sz="2800" b="0" dirty="0" smtClean="0">
                <a:solidFill>
                  <a:srgbClr val="002060"/>
                </a:solidFill>
                <a:latin typeface="+mj-lt"/>
                <a:ea typeface="Arial" charset="0"/>
                <a:cs typeface="Times New Roman" pitchFamily="18" charset="0"/>
              </a:rPr>
              <a:t> (PDMS), </a:t>
            </a:r>
            <a:r>
              <a:rPr lang="en-SG" sz="2800" b="0" dirty="0" smtClean="0">
                <a:solidFill>
                  <a:srgbClr val="002060"/>
                </a:solidFill>
                <a:latin typeface="+mj-lt"/>
                <a:cs typeface="Times New Roman" pitchFamily="18" charset="0"/>
              </a:rPr>
              <a:t>liquid crystal polymer (LCP) and LCP/PDMS substrates. These arrays have been tested on kayaks, and will be mounted on underwater vehicles in the future.</a:t>
            </a:r>
            <a:endParaRPr lang="en-US" sz="2800" b="0" dirty="0" smtClean="0">
              <a:solidFill>
                <a:srgbClr val="002060"/>
              </a:solidFill>
              <a:latin typeface="+mj-lt"/>
            </a:endParaRPr>
          </a:p>
        </p:txBody>
      </p:sp>
      <p:grpSp>
        <p:nvGrpSpPr>
          <p:cNvPr id="46" name="Group 45"/>
          <p:cNvGrpSpPr/>
          <p:nvPr/>
        </p:nvGrpSpPr>
        <p:grpSpPr>
          <a:xfrm>
            <a:off x="25282292" y="3886200"/>
            <a:ext cx="3429000" cy="3429003"/>
            <a:chOff x="28576679" y="27503425"/>
            <a:chExt cx="6090115" cy="5825734"/>
          </a:xfrm>
        </p:grpSpPr>
        <p:pic>
          <p:nvPicPr>
            <p:cNvPr id="47" name="Picture 6" descr="C:\Users\AdminNUS\Desktop\Phd Results\Pictures\SEM images\SU-8 structure\Good ones\stndanl2.bmp"/>
            <p:cNvPicPr>
              <a:picLocks noChangeAspect="1" noChangeArrowheads="1"/>
            </p:cNvPicPr>
            <p:nvPr/>
          </p:nvPicPr>
          <p:blipFill>
            <a:blip r:embed="rId13" cstate="print">
              <a:extLst>
                <a:ext uri="{28A0092B-C50C-407E-A947-70E740481C1C}">
                  <a14:useLocalDpi xmlns:a14="http://schemas.microsoft.com/office/drawing/2010/main" xmlns="" val="0"/>
                </a:ext>
              </a:extLst>
            </a:blip>
            <a:srcRect/>
            <a:stretch>
              <a:fillRect/>
            </a:stretch>
          </p:blipFill>
          <p:spPr bwMode="auto">
            <a:xfrm>
              <a:off x="28727702" y="27503425"/>
              <a:ext cx="5866076" cy="3758590"/>
            </a:xfrm>
            <a:prstGeom prst="rect">
              <a:avLst/>
            </a:prstGeom>
            <a:noFill/>
            <a:extLst>
              <a:ext uri="{909E8E84-426E-40dd-AFC4-6F175D3DCCD1}">
                <a14:hiddenFill xmlns:a14="http://schemas.microsoft.com/office/drawing/2010/main" xmlns="">
                  <a:solidFill>
                    <a:srgbClr val="FFFFFF"/>
                  </a:solidFill>
                </a14:hiddenFill>
              </a:ext>
            </a:extLst>
          </p:spPr>
        </p:pic>
        <p:sp>
          <p:nvSpPr>
            <p:cNvPr id="48" name="Rectangle 47"/>
            <p:cNvSpPr/>
            <p:nvPr/>
          </p:nvSpPr>
          <p:spPr>
            <a:xfrm>
              <a:off x="28576679" y="31703558"/>
              <a:ext cx="6090115" cy="16256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sz="2000" dirty="0">
                  <a:solidFill>
                    <a:schemeClr val="bg1"/>
                  </a:solidFill>
                  <a:latin typeface="+mj-lt"/>
                  <a:cs typeface="Times New Roman" pitchFamily="18" charset="0"/>
                </a:rPr>
                <a:t>SEM image </a:t>
              </a:r>
              <a:r>
                <a:rPr lang="en-US" sz="2000" dirty="0" smtClean="0">
                  <a:solidFill>
                    <a:schemeClr val="bg1"/>
                  </a:solidFill>
                  <a:latin typeface="+mj-lt"/>
                  <a:cs typeface="Times New Roman" pitchFamily="18" charset="0"/>
                </a:rPr>
                <a:t>of a </a:t>
              </a:r>
              <a:r>
                <a:rPr lang="en-US" sz="2000" dirty="0">
                  <a:solidFill>
                    <a:schemeClr val="bg1"/>
                  </a:solidFill>
                  <a:latin typeface="+mj-lt"/>
                  <a:cs typeface="Times New Roman" pitchFamily="18" charset="0"/>
                </a:rPr>
                <a:t>SU-8 pillar </a:t>
              </a:r>
              <a:r>
                <a:rPr lang="en-US" sz="2000" dirty="0" smtClean="0">
                  <a:solidFill>
                    <a:schemeClr val="bg1"/>
                  </a:solidFill>
                  <a:latin typeface="+mj-lt"/>
                  <a:cs typeface="Times New Roman" pitchFamily="18" charset="0"/>
                </a:rPr>
                <a:t>on a </a:t>
              </a:r>
              <a:r>
                <a:rPr lang="en-US" sz="2000" dirty="0">
                  <a:solidFill>
                    <a:schemeClr val="bg1"/>
                  </a:solidFill>
                  <a:latin typeface="+mj-lt"/>
                  <a:cs typeface="Times New Roman" pitchFamily="18" charset="0"/>
                </a:rPr>
                <a:t>Si membrane. A </a:t>
              </a:r>
              <a:r>
                <a:rPr lang="en-US" sz="2000" dirty="0" smtClean="0">
                  <a:solidFill>
                    <a:schemeClr val="bg1"/>
                  </a:solidFill>
                  <a:latin typeface="+mj-lt"/>
                  <a:cs typeface="Times New Roman" pitchFamily="18" charset="0"/>
                </a:rPr>
                <a:t>circuit </a:t>
              </a:r>
              <a:r>
                <a:rPr lang="en-US" sz="2000" dirty="0">
                  <a:solidFill>
                    <a:schemeClr val="bg1"/>
                  </a:solidFill>
                  <a:latin typeface="+mj-lt"/>
                  <a:cs typeface="Times New Roman" pitchFamily="18" charset="0"/>
                </a:rPr>
                <a:t>is  patterned on </a:t>
              </a:r>
              <a:r>
                <a:rPr lang="en-US" sz="2000" dirty="0" smtClean="0">
                  <a:solidFill>
                    <a:schemeClr val="bg1"/>
                  </a:solidFill>
                  <a:latin typeface="+mj-lt"/>
                  <a:cs typeface="Times New Roman" pitchFamily="18" charset="0"/>
                </a:rPr>
                <a:t>a diaphragm </a:t>
              </a:r>
              <a:r>
                <a:rPr lang="en-US" sz="2000" dirty="0">
                  <a:solidFill>
                    <a:schemeClr val="bg1"/>
                  </a:solidFill>
                  <a:latin typeface="+mj-lt"/>
                  <a:cs typeface="Times New Roman" pitchFamily="18" charset="0"/>
                </a:rPr>
                <a:t>using metal strain </a:t>
              </a:r>
              <a:r>
                <a:rPr lang="en-US" sz="2000" dirty="0" smtClean="0">
                  <a:solidFill>
                    <a:schemeClr val="bg1"/>
                  </a:solidFill>
                  <a:latin typeface="+mj-lt"/>
                  <a:cs typeface="Times New Roman" pitchFamily="18" charset="0"/>
                </a:rPr>
                <a:t>gauges.</a:t>
              </a:r>
              <a:endParaRPr lang="en-US" sz="2000" dirty="0">
                <a:solidFill>
                  <a:schemeClr val="bg1"/>
                </a:solidFill>
                <a:latin typeface="+mj-lt"/>
                <a:cs typeface="Times New Roman" pitchFamily="18" charset="0"/>
              </a:endParaRPr>
            </a:p>
            <a:p>
              <a:endParaRPr lang="en-US" sz="2000" dirty="0">
                <a:solidFill>
                  <a:schemeClr val="bg1"/>
                </a:solidFill>
                <a:latin typeface="+mj-lt"/>
                <a:cs typeface="Times New Roman" pitchFamily="18" charset="0"/>
              </a:endParaRPr>
            </a:p>
          </p:txBody>
        </p:sp>
      </p:grpSp>
      <p:grpSp>
        <p:nvGrpSpPr>
          <p:cNvPr id="49" name="Group 48"/>
          <p:cNvGrpSpPr/>
          <p:nvPr/>
        </p:nvGrpSpPr>
        <p:grpSpPr>
          <a:xfrm>
            <a:off x="25358492" y="11963400"/>
            <a:ext cx="3355673" cy="2885544"/>
            <a:chOff x="19202400" y="15087600"/>
            <a:chExt cx="5684362" cy="4887984"/>
          </a:xfrm>
        </p:grpSpPr>
        <p:pic>
          <p:nvPicPr>
            <p:cNvPr id="50" name="Picture 4"/>
            <p:cNvPicPr>
              <a:picLocks noChangeAspect="1" noChangeArrowheads="1"/>
            </p:cNvPicPr>
            <p:nvPr/>
          </p:nvPicPr>
          <p:blipFill>
            <a:blip r:embed="rId14">
              <a:extLst>
                <a:ext uri="{28A0092B-C50C-407E-A947-70E740481C1C}">
                  <a14:useLocalDpi xmlns:a14="http://schemas.microsoft.com/office/drawing/2010/main" xmlns="" val="0"/>
                </a:ext>
              </a:extLst>
            </a:blip>
            <a:srcRect/>
            <a:stretch>
              <a:fillRect/>
            </a:stretch>
          </p:blipFill>
          <p:spPr bwMode="auto">
            <a:xfrm>
              <a:off x="19202400" y="15087600"/>
              <a:ext cx="5684362" cy="4061403"/>
            </a:xfrm>
            <a:prstGeom prst="rect">
              <a:avLst/>
            </a:prstGeom>
            <a:noFill/>
            <a:extLst>
              <a:ext uri="{909E8E84-426E-40dd-AFC4-6F175D3DCCD1}">
                <a14:hiddenFill xmlns:a14="http://schemas.microsoft.com/office/drawing/2010/main" xmlns="">
                  <a:solidFill>
                    <a:srgbClr val="FFFFFF"/>
                  </a:solidFill>
                </a14:hiddenFill>
              </a:ext>
            </a:extLst>
          </p:spPr>
        </p:pic>
        <p:sp>
          <p:nvSpPr>
            <p:cNvPr id="51" name="Rectangle 50"/>
            <p:cNvSpPr/>
            <p:nvPr/>
          </p:nvSpPr>
          <p:spPr>
            <a:xfrm>
              <a:off x="19300160" y="18867498"/>
              <a:ext cx="5413118" cy="110808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bg1"/>
                  </a:solidFill>
                  <a:latin typeface="+mj-lt"/>
                  <a:cs typeface="Times New Roman" pitchFamily="18" charset="0"/>
                </a:rPr>
                <a:t>Front of PCB sensor array</a:t>
              </a:r>
              <a:endParaRPr lang="en-US" sz="2000" dirty="0">
                <a:solidFill>
                  <a:schemeClr val="bg1"/>
                </a:solidFill>
                <a:latin typeface="+mj-lt"/>
                <a:cs typeface="Times New Roman" pitchFamily="18" charset="0"/>
              </a:endParaRPr>
            </a:p>
          </p:txBody>
        </p:sp>
      </p:grpSp>
      <p:grpSp>
        <p:nvGrpSpPr>
          <p:cNvPr id="52" name="Group 51"/>
          <p:cNvGrpSpPr/>
          <p:nvPr/>
        </p:nvGrpSpPr>
        <p:grpSpPr>
          <a:xfrm>
            <a:off x="25379389" y="9525000"/>
            <a:ext cx="3331903" cy="2514600"/>
            <a:chOff x="5854541" y="16880032"/>
            <a:chExt cx="3331903" cy="2514600"/>
          </a:xfrm>
        </p:grpSpPr>
        <p:pic>
          <p:nvPicPr>
            <p:cNvPr id="53" name="Picture 52"/>
            <p:cNvPicPr>
              <a:picLocks noChangeAspect="1"/>
            </p:cNvPicPr>
            <p:nvPr/>
          </p:nvPicPr>
          <p:blipFill rotWithShape="1">
            <a:blip r:embed="rId15" cstate="print">
              <a:extLst>
                <a:ext uri="{28A0092B-C50C-407E-A947-70E740481C1C}">
                  <a14:useLocalDpi xmlns:a14="http://schemas.microsoft.com/office/drawing/2010/main" xmlns="" val="0"/>
                </a:ext>
              </a:extLst>
            </a:blip>
            <a:srcRect l="16025" t="39603" r="47593" b="31250"/>
            <a:stretch/>
          </p:blipFill>
          <p:spPr>
            <a:xfrm>
              <a:off x="5854541" y="16880032"/>
              <a:ext cx="3331903" cy="2001935"/>
            </a:xfrm>
            <a:prstGeom prst="rect">
              <a:avLst/>
            </a:prstGeom>
          </p:spPr>
        </p:pic>
        <p:sp>
          <p:nvSpPr>
            <p:cNvPr id="54" name="Rectangle 53"/>
            <p:cNvSpPr/>
            <p:nvPr/>
          </p:nvSpPr>
          <p:spPr>
            <a:xfrm>
              <a:off x="5870374" y="18633021"/>
              <a:ext cx="3220472" cy="7616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bg1"/>
                  </a:solidFill>
                  <a:latin typeface="+mj-lt"/>
                  <a:cs typeface="Times New Roman" pitchFamily="18" charset="0"/>
                </a:rPr>
                <a:t>Flexible LCP array</a:t>
              </a:r>
              <a:endParaRPr lang="en-US" sz="2000" dirty="0">
                <a:solidFill>
                  <a:schemeClr val="bg1"/>
                </a:solidFill>
                <a:latin typeface="+mj-lt"/>
                <a:cs typeface="Times New Roman" pitchFamily="18" charset="0"/>
              </a:endParaRPr>
            </a:p>
          </p:txBody>
        </p:sp>
      </p:grpSp>
      <p:sp>
        <p:nvSpPr>
          <p:cNvPr id="55" name="Content Placeholder 2"/>
          <p:cNvSpPr txBox="1">
            <a:spLocks/>
          </p:cNvSpPr>
          <p:nvPr/>
        </p:nvSpPr>
        <p:spPr>
          <a:xfrm>
            <a:off x="17526000" y="18702073"/>
            <a:ext cx="17983200" cy="2667000"/>
          </a:xfrm>
          <a:prstGeom prst="rect">
            <a:avLst/>
          </a:prstGeom>
          <a:solidFill>
            <a:schemeClr val="bg1"/>
          </a:solidFill>
        </p:spPr>
        <p:txBody>
          <a:bodyPr lIns="365760" tIns="182880" rIns="365760" bIns="182880"/>
          <a:lstStyle>
            <a:lvl1pPr>
              <a:defRPr sz="4400" b="1"/>
            </a:lvl1pPr>
            <a:lvl2pPr marL="0" indent="0">
              <a:defRPr sz="2800"/>
            </a:lvl2pPr>
          </a:lstStyle>
          <a:p>
            <a:pPr marL="1293213" marR="0" lvl="0" indent="-1293213" algn="l" defTabSz="3448568" rtl="0" eaLnBrk="1" fontAlgn="auto" latinLnBrk="0" hangingPunct="1">
              <a:lnSpc>
                <a:spcPct val="100000"/>
              </a:lnSpc>
              <a:spcBef>
                <a:spcPct val="20000"/>
              </a:spcBef>
              <a:spcAft>
                <a:spcPts val="0"/>
              </a:spcAft>
              <a:buClrTx/>
              <a:buSzTx/>
              <a:tabLst/>
              <a:defRPr/>
            </a:pPr>
            <a:r>
              <a:rPr kumimoji="0" lang="en-US" sz="3600" b="1" i="0" u="none" strike="noStrike" kern="1200" cap="none" spc="0" normalizeH="0" baseline="0" noProof="0" dirty="0" smtClean="0">
                <a:ln>
                  <a:noFill/>
                </a:ln>
                <a:solidFill>
                  <a:srgbClr val="002060"/>
                </a:solidFill>
                <a:effectLst/>
                <a:uLnTx/>
                <a:uFillTx/>
                <a:latin typeface="+mn-lt"/>
                <a:ea typeface="+mn-ea"/>
                <a:cs typeface="+mn-cs"/>
              </a:rPr>
              <a:t>Vortex Induced Vibrations</a:t>
            </a:r>
          </a:p>
          <a:p>
            <a:pPr algn="just"/>
            <a:r>
              <a:rPr lang="en-US" sz="2800" b="0" dirty="0" smtClean="0">
                <a:solidFill>
                  <a:srgbClr val="002060"/>
                </a:solidFill>
              </a:rPr>
              <a:t>VIV is a phenomenon experienced by bluff bodies in a flow. The shedding of asymmetric vortices from the bluff body results in oscillating hydrodynamic forces which act on the body and lead to vibration. The vibrations cause severe fatigue damage to structures and thereby reduce the operation life of the structures. As such, we are studying VIV of long flexible cylindrical structures and the development of VIV suppression methods.</a:t>
            </a:r>
          </a:p>
        </p:txBody>
      </p:sp>
      <p:pic>
        <p:nvPicPr>
          <p:cNvPr id="56" name="Picture 2" descr="C:\Documents and Settings\Dilip Thekkoodan\Desktop\vivplot.JPG"/>
          <p:cNvPicPr>
            <a:picLocks noChangeAspect="1" noChangeArrowheads="1"/>
          </p:cNvPicPr>
          <p:nvPr/>
        </p:nvPicPr>
        <p:blipFill>
          <a:blip r:embed="rId16"/>
          <a:srcRect/>
          <a:stretch>
            <a:fillRect/>
          </a:stretch>
        </p:blipFill>
        <p:spPr bwMode="auto">
          <a:xfrm>
            <a:off x="35509200" y="18706416"/>
            <a:ext cx="2133600" cy="2658314"/>
          </a:xfrm>
          <a:prstGeom prst="rect">
            <a:avLst/>
          </a:prstGeom>
          <a:noFill/>
          <a:ln w="28575">
            <a:solidFill>
              <a:schemeClr val="tx1"/>
            </a:solidFill>
            <a:miter lim="800000"/>
            <a:headEnd/>
            <a:tailEnd/>
          </a:ln>
        </p:spPr>
      </p:pic>
      <p:sp>
        <p:nvSpPr>
          <p:cNvPr id="58" name="Content Placeholder 2"/>
          <p:cNvSpPr txBox="1">
            <a:spLocks/>
          </p:cNvSpPr>
          <p:nvPr/>
        </p:nvSpPr>
        <p:spPr>
          <a:xfrm>
            <a:off x="8077200" y="13172546"/>
            <a:ext cx="8686800" cy="4658254"/>
          </a:xfrm>
          <a:prstGeom prst="rect">
            <a:avLst/>
          </a:prstGeom>
          <a:solidFill>
            <a:schemeClr val="bg1"/>
          </a:solidFill>
        </p:spPr>
        <p:txBody>
          <a:bodyPr lIns="365760" tIns="182880" rIns="365760" bIns="182880"/>
          <a:lstStyle>
            <a:lvl1pPr>
              <a:defRPr sz="4400" b="1"/>
            </a:lvl1pPr>
            <a:lvl2pPr marL="0" indent="0">
              <a:defRPr sz="2800"/>
            </a:lvl2pPr>
          </a:lstStyle>
          <a:p>
            <a:pPr marL="1293213" marR="0" lvl="0" indent="-1293213" algn="l" defTabSz="3448568" rtl="0" eaLnBrk="1" fontAlgn="auto" latinLnBrk="0" hangingPunct="1">
              <a:lnSpc>
                <a:spcPct val="100000"/>
              </a:lnSpc>
              <a:spcBef>
                <a:spcPct val="20000"/>
              </a:spcBef>
              <a:spcAft>
                <a:spcPts val="0"/>
              </a:spcAft>
              <a:buClrTx/>
              <a:buSzTx/>
              <a:tabLst/>
              <a:defRPr/>
            </a:pPr>
            <a:r>
              <a:rPr kumimoji="0" lang="en-US" sz="3600" b="1" i="0" u="none" strike="noStrike" kern="1200" cap="none" spc="0" normalizeH="0" baseline="0" noProof="0" dirty="0" smtClean="0">
                <a:ln>
                  <a:noFill/>
                </a:ln>
                <a:solidFill>
                  <a:srgbClr val="002060"/>
                </a:solidFill>
                <a:effectLst/>
                <a:uLnTx/>
                <a:uFillTx/>
                <a:latin typeface="+mn-lt"/>
                <a:ea typeface="+mn-ea"/>
                <a:cs typeface="+mn-cs"/>
              </a:rPr>
              <a:t>Seal Whiskers as Sensors</a:t>
            </a:r>
          </a:p>
          <a:p>
            <a:pPr algn="just"/>
            <a:r>
              <a:rPr lang="en-US" sz="2800" b="0" dirty="0" smtClean="0">
                <a:solidFill>
                  <a:srgbClr val="002060"/>
                </a:solidFill>
                <a:latin typeface="+mj-lt"/>
                <a:cs typeface="Calibri (Body)"/>
              </a:rPr>
              <a:t>Harbor seals can detect the wake of a fish up to 30 seconds after it has passed. Biological experiments show that they are able to do this using their whiskers, even when auditory and visual cues have been blocked. A major challenge for AUVs is being able to intelligently assess their surroundings, and so we look to the harbor seal for inspiration. A whisker-inspired sensor would enable underwater robots to “feel” the flow. </a:t>
            </a:r>
          </a:p>
        </p:txBody>
      </p:sp>
      <p:pic>
        <p:nvPicPr>
          <p:cNvPr id="67" name="Picture 54" descr="C:\Documents and Settings\AdminNUS\My Documents\Lecture Files\Poster 2011\Wolf Hanke.JPG"/>
          <p:cNvPicPr>
            <a:picLocks noChangeAspect="1" noChangeArrowheads="1"/>
          </p:cNvPicPr>
          <p:nvPr/>
        </p:nvPicPr>
        <p:blipFill>
          <a:blip r:embed="rId17">
            <a:extLst>
              <a:ext uri="{28A0092B-C50C-407E-A947-70E740481C1C}">
                <a14:useLocalDpi xmlns:a14="http://schemas.microsoft.com/office/drawing/2010/main" xmlns="" val="0"/>
              </a:ext>
            </a:extLst>
          </a:blip>
          <a:srcRect/>
          <a:stretch>
            <a:fillRect/>
          </a:stretch>
        </p:blipFill>
        <p:spPr bwMode="auto">
          <a:xfrm>
            <a:off x="8686800" y="17978833"/>
            <a:ext cx="8077200" cy="267136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 name="Picture 3"/>
          <p:cNvPicPr>
            <a:picLocks noChangeAspect="1"/>
          </p:cNvPicPr>
          <p:nvPr/>
        </p:nvPicPr>
        <p:blipFill>
          <a:blip r:embed="rId18"/>
          <a:stretch>
            <a:fillRect/>
          </a:stretch>
        </p:blipFill>
        <p:spPr>
          <a:xfrm>
            <a:off x="893946" y="13182600"/>
            <a:ext cx="6992179" cy="4638146"/>
          </a:xfrm>
          <a:prstGeom prst="rect">
            <a:avLst/>
          </a:prstGeom>
        </p:spPr>
      </p:pic>
      <p:pic>
        <p:nvPicPr>
          <p:cNvPr id="69" name="Picture 2"/>
          <p:cNvPicPr>
            <a:picLocks noChangeAspect="1" noChangeArrowheads="1"/>
          </p:cNvPicPr>
          <p:nvPr/>
        </p:nvPicPr>
        <p:blipFill rotWithShape="1">
          <a:blip r:embed="rId19">
            <a:extLst>
              <a:ext uri="{28A0092B-C50C-407E-A947-70E740481C1C}">
                <a14:useLocalDpi xmlns:a14="http://schemas.microsoft.com/office/drawing/2010/main" xmlns="" val="0"/>
              </a:ext>
            </a:extLst>
          </a:blip>
          <a:srcRect l="2748" t="2143" r="3109" b="3809"/>
          <a:stretch/>
        </p:blipFill>
        <p:spPr bwMode="auto">
          <a:xfrm>
            <a:off x="25358492" y="7391400"/>
            <a:ext cx="3368908" cy="20193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73" name="Picture 72" descr="troutvortexwake.tiff"/>
          <p:cNvPicPr>
            <a:picLocks noChangeAspect="1"/>
          </p:cNvPicPr>
          <p:nvPr/>
        </p:nvPicPr>
        <p:blipFill>
          <a:blip r:embed="rId20" cstate="print">
            <a:extLst>
              <a:ext uri="{28A0092B-C50C-407E-A947-70E740481C1C}">
                <a14:useLocalDpi xmlns:a14="http://schemas.microsoft.com/office/drawing/2010/main" xmlns="" val="0"/>
              </a:ext>
            </a:extLst>
          </a:blip>
          <a:stretch>
            <a:fillRect/>
          </a:stretch>
        </p:blipFill>
        <p:spPr>
          <a:xfrm>
            <a:off x="914400" y="6959196"/>
            <a:ext cx="4386594" cy="2743201"/>
          </a:xfrm>
          <a:prstGeom prst="rect">
            <a:avLst/>
          </a:prstGeom>
        </p:spPr>
      </p:pic>
      <p:sp>
        <p:nvSpPr>
          <p:cNvPr id="79" name="TextBox 78"/>
          <p:cNvSpPr txBox="1"/>
          <p:nvPr/>
        </p:nvSpPr>
        <p:spPr>
          <a:xfrm>
            <a:off x="17558497" y="15316200"/>
            <a:ext cx="4286475" cy="400110"/>
          </a:xfrm>
          <a:prstGeom prst="rect">
            <a:avLst/>
          </a:prstGeom>
          <a:noFill/>
        </p:spPr>
        <p:txBody>
          <a:bodyPr wrap="none" rtlCol="0">
            <a:spAutoFit/>
          </a:bodyPr>
          <a:lstStyle/>
          <a:p>
            <a:r>
              <a:rPr lang="en-US" sz="2000" dirty="0" smtClean="0">
                <a:solidFill>
                  <a:schemeClr val="bg1"/>
                </a:solidFill>
              </a:rPr>
              <a:t>Vortex shedding near </a:t>
            </a:r>
            <a:r>
              <a:rPr lang="en-US" sz="2000" dirty="0" err="1" smtClean="0">
                <a:solidFill>
                  <a:schemeClr val="bg1"/>
                </a:solidFill>
              </a:rPr>
              <a:t>Guadelupe</a:t>
            </a:r>
            <a:r>
              <a:rPr lang="en-US" sz="2000" dirty="0" smtClean="0">
                <a:solidFill>
                  <a:schemeClr val="bg1"/>
                </a:solidFill>
              </a:rPr>
              <a:t> Island</a:t>
            </a:r>
            <a:endParaRPr lang="en-US" sz="2000" dirty="0">
              <a:solidFill>
                <a:schemeClr val="bg1"/>
              </a:solidFill>
            </a:endParaRPr>
          </a:p>
        </p:txBody>
      </p:sp>
      <p:sp>
        <p:nvSpPr>
          <p:cNvPr id="80" name="TextBox 79"/>
          <p:cNvSpPr txBox="1"/>
          <p:nvPr/>
        </p:nvSpPr>
        <p:spPr>
          <a:xfrm>
            <a:off x="23730697" y="18135600"/>
            <a:ext cx="4420351" cy="400110"/>
          </a:xfrm>
          <a:prstGeom prst="rect">
            <a:avLst/>
          </a:prstGeom>
          <a:noFill/>
        </p:spPr>
        <p:txBody>
          <a:bodyPr wrap="none" rtlCol="0">
            <a:spAutoFit/>
          </a:bodyPr>
          <a:lstStyle/>
          <a:p>
            <a:r>
              <a:rPr lang="en-US" sz="2000" dirty="0" smtClean="0">
                <a:solidFill>
                  <a:schemeClr val="bg1"/>
                </a:solidFill>
                <a:latin typeface="Calibri" pitchFamily="34" charset="0"/>
              </a:rPr>
              <a:t>Various off-shore structures in use today</a:t>
            </a:r>
            <a:endParaRPr lang="en-US" sz="2000" dirty="0">
              <a:solidFill>
                <a:schemeClr val="bg1"/>
              </a:solidFill>
            </a:endParaRPr>
          </a:p>
        </p:txBody>
      </p:sp>
      <p:sp>
        <p:nvSpPr>
          <p:cNvPr id="72" name="Rectangle 71"/>
          <p:cNvSpPr/>
          <p:nvPr/>
        </p:nvSpPr>
        <p:spPr>
          <a:xfrm>
            <a:off x="29337000" y="3657600"/>
            <a:ext cx="8534400" cy="14630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Content Placeholder 2"/>
          <p:cNvSpPr txBox="1">
            <a:spLocks/>
          </p:cNvSpPr>
          <p:nvPr/>
        </p:nvSpPr>
        <p:spPr>
          <a:xfrm>
            <a:off x="29641800" y="8600546"/>
            <a:ext cx="7924800" cy="4886854"/>
          </a:xfrm>
          <a:prstGeom prst="rect">
            <a:avLst/>
          </a:prstGeom>
          <a:solidFill>
            <a:schemeClr val="bg1"/>
          </a:solidFill>
        </p:spPr>
        <p:txBody>
          <a:bodyPr lIns="365760" tIns="182880" rIns="365760" bIns="182880"/>
          <a:lstStyle>
            <a:lvl1pPr>
              <a:defRPr sz="4400" b="1"/>
            </a:lvl1pPr>
            <a:lvl2pPr marL="0" indent="0">
              <a:defRPr sz="2800"/>
            </a:lvl2pPr>
          </a:lstStyle>
          <a:p>
            <a:pPr marL="1293213" marR="0" lvl="0" indent="-1293213" algn="l" defTabSz="3448568" rtl="0" eaLnBrk="1" fontAlgn="auto" latinLnBrk="0" hangingPunct="1">
              <a:lnSpc>
                <a:spcPct val="100000"/>
              </a:lnSpc>
              <a:spcBef>
                <a:spcPct val="20000"/>
              </a:spcBef>
              <a:spcAft>
                <a:spcPts val="0"/>
              </a:spcAft>
              <a:buClrTx/>
              <a:buSzTx/>
              <a:tabLst/>
              <a:defRPr/>
            </a:pPr>
            <a:r>
              <a:rPr kumimoji="0" lang="en-US" sz="3600" b="1" i="0" u="none" strike="noStrike" kern="1200" cap="none" spc="0" normalizeH="0" baseline="0" noProof="0" dirty="0" smtClean="0">
                <a:ln>
                  <a:noFill/>
                </a:ln>
                <a:solidFill>
                  <a:srgbClr val="002060"/>
                </a:solidFill>
                <a:effectLst/>
                <a:uLnTx/>
                <a:uFillTx/>
                <a:latin typeface="+mn-lt"/>
                <a:ea typeface="+mn-ea"/>
                <a:cs typeface="+mn-cs"/>
              </a:rPr>
              <a:t>Super-Maneuverability</a:t>
            </a:r>
          </a:p>
          <a:p>
            <a:pPr algn="just"/>
            <a:r>
              <a:rPr lang="en-US" sz="2800" b="0" dirty="0" smtClean="0">
                <a:solidFill>
                  <a:srgbClr val="002060"/>
                </a:solidFill>
              </a:rPr>
              <a:t>Marine animals are experts in efficient and graceful underwater acrobatics.  They maneuver effectively by both actively and passively controlling the flow around their bodies. Taking cues from the experts in the field, we seek to develop technologies for super-maneuverability of ocean vehicles through generating large transient forces, and controlling and minimizing flow separation.</a:t>
            </a:r>
          </a:p>
        </p:txBody>
      </p:sp>
      <p:pic>
        <p:nvPicPr>
          <p:cNvPr id="5" name="Picture 4" descr="C:\Users\Steph\Desktop\blueSharkNationalGeographic.png"/>
          <p:cNvPicPr>
            <a:picLocks noChangeAspect="1" noChangeArrowheads="1"/>
          </p:cNvPicPr>
          <p:nvPr/>
        </p:nvPicPr>
        <p:blipFill>
          <a:blip r:embed="rId21">
            <a:extLst>
              <a:ext uri="{28A0092B-C50C-407E-A947-70E740481C1C}">
                <a14:useLocalDpi xmlns:a14="http://schemas.microsoft.com/office/drawing/2010/main" xmlns="" val="0"/>
              </a:ext>
            </a:extLst>
          </a:blip>
          <a:srcRect/>
          <a:stretch>
            <a:fillRect/>
          </a:stretch>
        </p:blipFill>
        <p:spPr bwMode="auto">
          <a:xfrm>
            <a:off x="29642503" y="3962400"/>
            <a:ext cx="7923395" cy="4648200"/>
          </a:xfrm>
          <a:prstGeom prst="rect">
            <a:avLst/>
          </a:prstGeom>
          <a:noFill/>
          <a:extLst>
            <a:ext uri="{909E8E84-426E-40dd-AFC4-6F175D3DCCD1}">
              <a14:hiddenFill xmlns:a14="http://schemas.microsoft.com/office/drawing/2010/main" xmlns="">
                <a:solidFill>
                  <a:srgbClr val="FFFFFF"/>
                </a:solidFill>
              </a14:hiddenFill>
            </a:ext>
          </a:extLst>
        </p:spPr>
      </p:pic>
      <p:pic>
        <p:nvPicPr>
          <p:cNvPr id="6" name="Picture 5" descr="C:\Users\Steph\Desktop\seaLion.jpg"/>
          <p:cNvPicPr>
            <a:picLocks noChangeAspect="1" noChangeArrowheads="1"/>
          </p:cNvPicPr>
          <p:nvPr/>
        </p:nvPicPr>
        <p:blipFill rotWithShape="1">
          <a:blip r:embed="rId22">
            <a:extLst>
              <a:ext uri="{28A0092B-C50C-407E-A947-70E740481C1C}">
                <a14:useLocalDpi xmlns:a14="http://schemas.microsoft.com/office/drawing/2010/main" xmlns="" val="0"/>
              </a:ext>
            </a:extLst>
          </a:blip>
          <a:srcRect t="4654" r="8581"/>
          <a:stretch/>
        </p:blipFill>
        <p:spPr bwMode="auto">
          <a:xfrm>
            <a:off x="29641800" y="13388279"/>
            <a:ext cx="7924800" cy="4594921"/>
          </a:xfrm>
          <a:prstGeom prst="rect">
            <a:avLst/>
          </a:prstGeom>
          <a:noFill/>
          <a:extLst>
            <a:ext uri="{909E8E84-426E-40dd-AFC4-6F175D3DCCD1}">
              <a14:hiddenFill xmlns:a14="http://schemas.microsoft.com/office/drawing/2010/main" xmlns="">
                <a:solidFill>
                  <a:srgbClr val="FFFFFF"/>
                </a:solidFill>
              </a14:hiddenFill>
            </a:ext>
          </a:extLst>
        </p:spPr>
      </p:pic>
      <p:sp>
        <p:nvSpPr>
          <p:cNvPr id="81" name="TextBox 80"/>
          <p:cNvSpPr txBox="1"/>
          <p:nvPr/>
        </p:nvSpPr>
        <p:spPr>
          <a:xfrm>
            <a:off x="27889200" y="8286690"/>
            <a:ext cx="9677400" cy="400110"/>
          </a:xfrm>
          <a:prstGeom prst="rect">
            <a:avLst/>
          </a:prstGeom>
          <a:noFill/>
        </p:spPr>
        <p:txBody>
          <a:bodyPr wrap="square" rtlCol="0">
            <a:spAutoFit/>
          </a:bodyPr>
          <a:lstStyle/>
          <a:p>
            <a:pPr algn="r"/>
            <a:r>
              <a:rPr lang="en-US" sz="2000" dirty="0">
                <a:solidFill>
                  <a:schemeClr val="bg1"/>
                </a:solidFill>
              </a:rPr>
              <a:t>http://</a:t>
            </a:r>
            <a:r>
              <a:rPr lang="en-US" sz="2000" dirty="0" smtClean="0">
                <a:solidFill>
                  <a:schemeClr val="bg1"/>
                </a:solidFill>
              </a:rPr>
              <a:t>www.washingtonpost.com/national/health-science</a:t>
            </a:r>
          </a:p>
        </p:txBody>
      </p:sp>
      <p:sp>
        <p:nvSpPr>
          <p:cNvPr id="82" name="TextBox 81"/>
          <p:cNvSpPr txBox="1"/>
          <p:nvPr/>
        </p:nvSpPr>
        <p:spPr>
          <a:xfrm>
            <a:off x="28727400" y="17659290"/>
            <a:ext cx="8883683" cy="400110"/>
          </a:xfrm>
          <a:prstGeom prst="rect">
            <a:avLst/>
          </a:prstGeom>
          <a:noFill/>
        </p:spPr>
        <p:txBody>
          <a:bodyPr wrap="square" rtlCol="0">
            <a:spAutoFit/>
          </a:bodyPr>
          <a:lstStyle/>
          <a:p>
            <a:pPr algn="r"/>
            <a:r>
              <a:rPr lang="en-US" sz="2000" dirty="0" smtClean="0">
                <a:solidFill>
                  <a:schemeClr val="bg1"/>
                </a:solidFill>
              </a:rPr>
              <a:t>http</a:t>
            </a:r>
            <a:r>
              <a:rPr lang="en-US" sz="2000" dirty="0">
                <a:solidFill>
                  <a:schemeClr val="bg1"/>
                </a:solidFill>
              </a:rPr>
              <a:t>://</a:t>
            </a:r>
            <a:r>
              <a:rPr lang="en-US" sz="2000" dirty="0" smtClean="0">
                <a:solidFill>
                  <a:schemeClr val="bg1"/>
                </a:solidFill>
              </a:rPr>
              <a:t>www.creative-journeys.com</a:t>
            </a:r>
          </a:p>
        </p:txBody>
      </p:sp>
      <p:sp>
        <p:nvSpPr>
          <p:cNvPr id="83" name="TextBox 82"/>
          <p:cNvSpPr txBox="1"/>
          <p:nvPr/>
        </p:nvSpPr>
        <p:spPr>
          <a:xfrm>
            <a:off x="7956517" y="12172890"/>
            <a:ext cx="8883683" cy="400110"/>
          </a:xfrm>
          <a:prstGeom prst="rect">
            <a:avLst/>
          </a:prstGeom>
          <a:noFill/>
        </p:spPr>
        <p:txBody>
          <a:bodyPr wrap="square" rtlCol="0">
            <a:spAutoFit/>
          </a:bodyPr>
          <a:lstStyle/>
          <a:p>
            <a:pPr algn="r"/>
            <a:r>
              <a:rPr lang="en-US" sz="2000" dirty="0" smtClean="0">
                <a:solidFill>
                  <a:schemeClr val="bg1"/>
                </a:solidFill>
                <a:latin typeface="+mj-lt"/>
              </a:rPr>
              <a:t>www.best-free-wallpaper.com</a:t>
            </a:r>
          </a:p>
        </p:txBody>
      </p:sp>
      <p:sp>
        <p:nvSpPr>
          <p:cNvPr id="84" name="TextBox 83"/>
          <p:cNvSpPr txBox="1"/>
          <p:nvPr/>
        </p:nvSpPr>
        <p:spPr>
          <a:xfrm>
            <a:off x="-381000" y="12172890"/>
            <a:ext cx="3854483" cy="400110"/>
          </a:xfrm>
          <a:prstGeom prst="rect">
            <a:avLst/>
          </a:prstGeom>
          <a:noFill/>
        </p:spPr>
        <p:txBody>
          <a:bodyPr wrap="square" rtlCol="0">
            <a:spAutoFit/>
          </a:bodyPr>
          <a:lstStyle/>
          <a:p>
            <a:pPr algn="r"/>
            <a:r>
              <a:rPr lang="en-US" sz="2000" dirty="0" smtClean="0">
                <a:solidFill>
                  <a:schemeClr val="bg1"/>
                </a:solidFill>
                <a:latin typeface="+mj-lt"/>
              </a:rPr>
              <a:t>Sailing-bladerider.com</a:t>
            </a:r>
          </a:p>
        </p:txBody>
      </p:sp>
      <p:sp>
        <p:nvSpPr>
          <p:cNvPr id="85" name="TextBox 84"/>
          <p:cNvSpPr txBox="1"/>
          <p:nvPr/>
        </p:nvSpPr>
        <p:spPr>
          <a:xfrm>
            <a:off x="0" y="6934200"/>
            <a:ext cx="5073683" cy="400110"/>
          </a:xfrm>
          <a:prstGeom prst="rect">
            <a:avLst/>
          </a:prstGeom>
          <a:noFill/>
        </p:spPr>
        <p:txBody>
          <a:bodyPr wrap="square" rtlCol="0">
            <a:spAutoFit/>
          </a:bodyPr>
          <a:lstStyle/>
          <a:p>
            <a:pPr algn="r"/>
            <a:r>
              <a:rPr lang="en-US" sz="2000" dirty="0" smtClean="0"/>
              <a:t>PIV image of fish passing a vortex</a:t>
            </a:r>
          </a:p>
        </p:txBody>
      </p:sp>
      <p:sp>
        <p:nvSpPr>
          <p:cNvPr id="86" name="TextBox 85"/>
          <p:cNvSpPr txBox="1"/>
          <p:nvPr/>
        </p:nvSpPr>
        <p:spPr>
          <a:xfrm>
            <a:off x="5882980" y="13087290"/>
            <a:ext cx="2422820" cy="400110"/>
          </a:xfrm>
          <a:prstGeom prst="rect">
            <a:avLst/>
          </a:prstGeom>
          <a:noFill/>
        </p:spPr>
        <p:txBody>
          <a:bodyPr wrap="square" rtlCol="0">
            <a:spAutoFit/>
          </a:bodyPr>
          <a:lstStyle/>
          <a:p>
            <a:r>
              <a:rPr lang="en-US" sz="2000" i="1" dirty="0" smtClean="0">
                <a:solidFill>
                  <a:schemeClr val="bg1"/>
                </a:solidFill>
              </a:rPr>
              <a:t>ScienceDaily.com</a:t>
            </a:r>
            <a:endParaRPr lang="en-US" sz="2000" i="1" dirty="0">
              <a:solidFill>
                <a:schemeClr val="bg1"/>
              </a:solidFill>
            </a:endParaRPr>
          </a:p>
        </p:txBody>
      </p:sp>
      <p:sp>
        <p:nvSpPr>
          <p:cNvPr id="87" name="Rectangle 86"/>
          <p:cNvSpPr/>
          <p:nvPr/>
        </p:nvSpPr>
        <p:spPr>
          <a:xfrm>
            <a:off x="8686800" y="20574000"/>
            <a:ext cx="8077200" cy="1015663"/>
          </a:xfrm>
          <a:prstGeom prst="rect">
            <a:avLst/>
          </a:prstGeom>
        </p:spPr>
        <p:txBody>
          <a:bodyPr wrap="square">
            <a:spAutoFit/>
          </a:bodyPr>
          <a:lstStyle/>
          <a:p>
            <a:pPr algn="just"/>
            <a:r>
              <a:rPr lang="en-US" sz="2000" dirty="0" smtClean="0">
                <a:solidFill>
                  <a:schemeClr val="bg1"/>
                </a:solidFill>
                <a:latin typeface="+mj-lt"/>
                <a:cs typeface="Calibri (Body)"/>
              </a:rPr>
              <a:t>Left: A first prototype sensor. This instrument was tested on the R/V </a:t>
            </a:r>
            <a:r>
              <a:rPr lang="en-US" sz="2000" dirty="0" err="1" smtClean="0">
                <a:solidFill>
                  <a:schemeClr val="bg1"/>
                </a:solidFill>
                <a:latin typeface="+mj-lt"/>
                <a:cs typeface="Calibri (Body)"/>
              </a:rPr>
              <a:t>Wecoma</a:t>
            </a:r>
            <a:r>
              <a:rPr lang="en-US" sz="2000" dirty="0" smtClean="0">
                <a:solidFill>
                  <a:schemeClr val="bg1"/>
                </a:solidFill>
                <a:latin typeface="+mj-lt"/>
                <a:cs typeface="Calibri (Body)"/>
              </a:rPr>
              <a:t> during the NSF Chief Scientist Training Cruise. Above: enlarged image of the harbor seal whisker geometry.</a:t>
            </a:r>
          </a:p>
        </p:txBody>
      </p:sp>
      <p:sp>
        <p:nvSpPr>
          <p:cNvPr id="89" name="TextBox 88"/>
          <p:cNvSpPr txBox="1"/>
          <p:nvPr/>
        </p:nvSpPr>
        <p:spPr>
          <a:xfrm>
            <a:off x="9639300" y="2032337"/>
            <a:ext cx="19050000" cy="1015663"/>
          </a:xfrm>
          <a:prstGeom prst="rect">
            <a:avLst/>
          </a:prstGeom>
          <a:noFill/>
        </p:spPr>
        <p:txBody>
          <a:bodyPr wrap="square" rtlCol="0">
            <a:spAutoFit/>
          </a:bodyPr>
          <a:lstStyle/>
          <a:p>
            <a:pPr algn="ctr"/>
            <a:r>
              <a:rPr lang="en-US" sz="6000" dirty="0" smtClean="0">
                <a:solidFill>
                  <a:schemeClr val="tx1">
                    <a:lumMod val="50000"/>
                    <a:lumOff val="50000"/>
                  </a:schemeClr>
                </a:solidFill>
              </a:rPr>
              <a:t>Hydrodynamics and </a:t>
            </a:r>
            <a:r>
              <a:rPr lang="en-US" sz="6000" dirty="0" err="1">
                <a:solidFill>
                  <a:schemeClr val="tx1">
                    <a:lumMod val="50000"/>
                    <a:lumOff val="50000"/>
                  </a:schemeClr>
                </a:solidFill>
              </a:rPr>
              <a:t>B</a:t>
            </a:r>
            <a:r>
              <a:rPr lang="en-US" sz="6000" dirty="0" err="1" smtClean="0">
                <a:solidFill>
                  <a:schemeClr val="tx1">
                    <a:lumMod val="50000"/>
                    <a:lumOff val="50000"/>
                  </a:schemeClr>
                </a:solidFill>
              </a:rPr>
              <a:t>iomimetics</a:t>
            </a:r>
            <a:endParaRPr lang="en-US" sz="6000" dirty="0" smtClean="0">
              <a:solidFill>
                <a:schemeClr val="tx1">
                  <a:lumMod val="50000"/>
                  <a:lumOff val="50000"/>
                </a:schemeClr>
              </a:solidFill>
            </a:endParaRPr>
          </a:p>
        </p:txBody>
      </p:sp>
      <p:sp>
        <p:nvSpPr>
          <p:cNvPr id="60" name="Rectangle 59"/>
          <p:cNvSpPr/>
          <p:nvPr/>
        </p:nvSpPr>
        <p:spPr>
          <a:xfrm>
            <a:off x="5257800" y="6781800"/>
            <a:ext cx="5334000" cy="304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60"/>
          <p:cNvSpPr/>
          <p:nvPr/>
        </p:nvSpPr>
        <p:spPr>
          <a:xfrm>
            <a:off x="4343400" y="9753600"/>
            <a:ext cx="5410200" cy="28956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4" name="Espace réservé du contenu 24" descr="set-up-piv.png"/>
          <p:cNvPicPr>
            <a:picLocks noChangeAspect="1"/>
          </p:cNvPicPr>
          <p:nvPr/>
        </p:nvPicPr>
        <p:blipFill>
          <a:blip r:embed="rId23" cstate="print"/>
          <a:srcRect t="17253"/>
          <a:stretch>
            <a:fillRect/>
          </a:stretch>
        </p:blipFill>
        <p:spPr>
          <a:xfrm>
            <a:off x="3657600" y="9872034"/>
            <a:ext cx="5926666" cy="2667000"/>
          </a:xfrm>
          <a:prstGeom prst="rect">
            <a:avLst/>
          </a:prstGeom>
          <a:solidFill>
            <a:schemeClr val="bg1"/>
          </a:solidFill>
        </p:spPr>
      </p:pic>
      <p:pic>
        <p:nvPicPr>
          <p:cNvPr id="9" name="Content Placeholder 17" descr="vehicle3b.png"/>
          <p:cNvPicPr>
            <a:picLocks noChangeAspect="1"/>
          </p:cNvPicPr>
          <p:nvPr/>
        </p:nvPicPr>
        <p:blipFill>
          <a:blip r:embed="rId24" cstate="print"/>
          <a:srcRect l="10937" t="33632" r="14329" b="8880"/>
          <a:stretch>
            <a:fillRect/>
          </a:stretch>
        </p:blipFill>
        <p:spPr>
          <a:xfrm>
            <a:off x="5486400" y="6959196"/>
            <a:ext cx="4953000" cy="2743200"/>
          </a:xfrm>
          <a:prstGeom prst="rect">
            <a:avLst/>
          </a:prstGeom>
          <a:solidFill>
            <a:schemeClr val="bg1"/>
          </a:solidFill>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178</TotalTime>
  <Words>539</Words>
  <Application>Microsoft Macintosh PowerPoint</Application>
  <PresentationFormat>Custom</PresentationFormat>
  <Paragraphs>25</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Slide 1</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agao</dc:creator>
  <cp:lastModifiedBy>agao</cp:lastModifiedBy>
  <cp:revision>28</cp:revision>
  <dcterms:created xsi:type="dcterms:W3CDTF">2012-04-18T02:21:20Z</dcterms:created>
  <dcterms:modified xsi:type="dcterms:W3CDTF">2012-04-18T15:59:06Z</dcterms:modified>
</cp:coreProperties>
</file>