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22"/>
  </p:notesMasterIdLst>
  <p:sldIdLst>
    <p:sldId id="510" r:id="rId2"/>
    <p:sldId id="493" r:id="rId3"/>
    <p:sldId id="256" r:id="rId4"/>
    <p:sldId id="316" r:id="rId5"/>
    <p:sldId id="502" r:id="rId6"/>
    <p:sldId id="503" r:id="rId7"/>
    <p:sldId id="504" r:id="rId8"/>
    <p:sldId id="505" r:id="rId9"/>
    <p:sldId id="500" r:id="rId10"/>
    <p:sldId id="481" r:id="rId11"/>
    <p:sldId id="497" r:id="rId12"/>
    <p:sldId id="498" r:id="rId13"/>
    <p:sldId id="506" r:id="rId14"/>
    <p:sldId id="507" r:id="rId15"/>
    <p:sldId id="508" r:id="rId16"/>
    <p:sldId id="509" r:id="rId17"/>
    <p:sldId id="489" r:id="rId18"/>
    <p:sldId id="490" r:id="rId19"/>
    <p:sldId id="456" r:id="rId20"/>
    <p:sldId id="501" r:id="rId21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>
        <p:scale>
          <a:sx n="100" d="100"/>
          <a:sy n="100" d="100"/>
        </p:scale>
        <p:origin x="-123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CD1612-A7C6-4BFD-B5D4-E1CFA7919CAC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A178E0F-3C86-43DB-9762-E3E469C070B3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1CD94B2-AD17-4F3F-B2D1-E8FCBB63D051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DD2D1F-E68A-4B35-A75C-B4F7D867E3C3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A178E0F-3C86-43DB-9762-E3E469C070B3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qualitycenter.mit.edu:8443/qcbin/start_a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</a:t>
            </a:r>
            <a:endParaRPr lang="en-US" sz="16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5" y="3264098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Testing Recap </a:t>
            </a:r>
            <a:br>
              <a:rPr lang="en-US" sz="2400" dirty="0" smtClean="0"/>
            </a:br>
            <a:endParaRPr lang="en-US" sz="1600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System Integration – performed in SH2  by IS&amp;T and Business Testers as a combined pool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Quality Center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Work with IS&amp;T  Testing Coordinators &amp; QA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Automated Testing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New Automating testing tool introduced last year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Approximately 35% of last year’s test cases have been automated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6B140C-C787-4C8D-99DC-B6EE7DBEBA11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C21BF0-6D50-4CC5-B63E-1BF55EE115F5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So what am I testing?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take a look on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2012+Year+End+SAP+Support+Pack+Project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take a quick look at QC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4"/>
              </a:rPr>
              <a:t>https://qualitycenter.mit.edu:8443/qcbin/start_a.htm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2012+Year+End+SAP+Support+Pack+Project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smtClean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smtClean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smtClean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smtClean="0">
                <a:solidFill>
                  <a:srgbClr val="002060"/>
                </a:solidFill>
                <a:hlinkClick r:id="rId3"/>
              </a:rPr>
              <a:t>https://wikis.mit.edu/confluence/display/sapscripts/2012+Year+End+SAP+Support+Pack+Project</a:t>
            </a:r>
            <a:endParaRPr lang="en-US" sz="1200" b="1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2770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9" name="Object 2"/>
          <p:cNvGraphicFramePr>
            <a:graphicFrameLocks noChangeAspect="1"/>
          </p:cNvGraphicFramePr>
          <p:nvPr/>
        </p:nvGraphicFramePr>
        <p:xfrm>
          <a:off x="838200" y="1828800"/>
          <a:ext cx="7391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4" name="Visio" r:id="rId4" imgW="9356151" imgH="5679942" progId="Visio.Drawing.11">
                  <p:embed/>
                </p:oleObj>
              </mc:Choice>
              <mc:Fallback>
                <p:oleObj name="Visio" r:id="rId4" imgW="9356151" imgH="567994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828800"/>
                        <a:ext cx="7391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Where are we now?</a:t>
            </a:r>
            <a:br>
              <a:rPr lang="en-US" sz="2400" dirty="0" smtClean="0"/>
            </a:br>
            <a:r>
              <a:rPr lang="en-US" sz="1600" dirty="0" smtClean="0"/>
              <a:t>(continued)</a:t>
            </a:r>
            <a:endParaRPr lang="en-US" sz="2400" dirty="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	Yup!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go to RT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Request Tracker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8171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9452089-F3DB-4CF9-8E85-2050A9D97D75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8FE005D-44F4-4AB2-BF26-C0F5B02569F1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Recap of Important Dates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600" dirty="0" smtClean="0"/>
              <a:t>Now -&gt; 10/31/2012 -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10/20-21/2012 – Production outage; upgrade to DB &amp; OS</a:t>
            </a:r>
          </a:p>
          <a:p>
            <a:pPr>
              <a:buFont typeface="Wingdings" pitchFamily="2" charset="2"/>
              <a:buChar char="ü"/>
            </a:pPr>
            <a:r>
              <a:rPr lang="en-US" sz="1600" u="sng" dirty="0" smtClean="0"/>
              <a:t>10/22/2012</a:t>
            </a:r>
            <a:r>
              <a:rPr lang="en-US" sz="1600" dirty="0" smtClean="0"/>
              <a:t>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10/26/2012 - 11/2/2012 Unit test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11/5/2012 - 11/27/2012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B050"/>
                </a:solidFill>
              </a:rPr>
              <a:t>12/1/2012 - 12/2/2012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12/5/2012 - Development Freeze ends</a:t>
            </a:r>
          </a:p>
        </p:txBody>
      </p:sp>
    </p:spTree>
    <p:extLst>
      <p:ext uri="{BB962C8B-B14F-4D97-AF65-F5344CB8AC3E}">
        <p14:creationId xmlns:p14="http://schemas.microsoft.com/office/powerpoint/2010/main" val="28388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Review your test 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Finish testing current development work in progress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Completion of application of support packs to the Development and Test Systems (IS&amp;T)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Test 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Prepare for go-live (All)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What environment will we be testing 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What is QC?</a:t>
            </a:r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1200" y="31242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will the last transports be moved to production before the freeze?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are we updating?</a:t>
            </a:r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19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Kristen Hann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</a:p>
          <a:p>
            <a:r>
              <a:rPr lang="en-US" sz="1600" dirty="0" smtClean="0"/>
              <a:t> </a:t>
            </a:r>
            <a:r>
              <a:rPr lang="en-US" sz="1600" b="1" dirty="0" smtClean="0"/>
              <a:t>Wellington, New Zealand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 </a:t>
            </a:r>
          </a:p>
          <a:p>
            <a:r>
              <a:rPr lang="en-US" sz="1600" b="1" dirty="0" smtClean="0"/>
              <a:t>The Wicked Witch of the East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</a:p>
          <a:p>
            <a:r>
              <a:rPr lang="en-US" sz="1400" b="1" dirty="0" smtClean="0"/>
              <a:t> Christopher Columbus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 </a:t>
            </a:r>
          </a:p>
          <a:p>
            <a:r>
              <a:rPr lang="en-US" sz="1400" b="1" dirty="0" smtClean="0"/>
              <a:t>Halley's comet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77381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r>
              <a:rPr lang="en-US" sz="1400" b="1" dirty="0"/>
              <a:t> </a:t>
            </a:r>
            <a:endParaRPr lang="en-US" sz="1400" b="1" dirty="0" smtClean="0"/>
          </a:p>
          <a:p>
            <a:r>
              <a:rPr lang="en-US" sz="1400" b="1" dirty="0" smtClean="0"/>
              <a:t>Palm trees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1990725" y="5253037"/>
            <a:ext cx="655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 </a:t>
            </a:r>
          </a:p>
          <a:p>
            <a:r>
              <a:rPr lang="en-US" sz="1400" b="1" dirty="0" smtClean="0"/>
              <a:t>Las Vegas casinos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20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</a:t>
            </a:r>
            <a:r>
              <a:rPr lang="en-US" smtClean="0"/>
              <a:t>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057400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October 24, 2012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High Level Time Line </a:t>
            </a:r>
            <a:r>
              <a:rPr lang="en-US" sz="160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https://2012 SP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A9D10B0-3419-414F-AF51-9498653DAD0A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CFE38-AB31-4B8F-85BD-C3BD734B0AB3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Project Risks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200" dirty="0"/>
              <a:t>QA Resource Turnover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000" dirty="0"/>
              <a:t>Unfamiliarity with QC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000" dirty="0"/>
              <a:t>Unfamiliarity with QTP Scripts (Automated test cases</a:t>
            </a:r>
            <a:r>
              <a:rPr lang="en-US" sz="1000" dirty="0" smtClean="0"/>
              <a:t>) – getting up to speed 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2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200" dirty="0"/>
              <a:t>Two Phase Testing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200" dirty="0"/>
              <a:t>Requires tight coordination and resource availability between the Business &amp; IS&amp;T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200" dirty="0"/>
              <a:t>But … we have two years experience with this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2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2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2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200" dirty="0"/>
              <a:t>Delay of implementation of pre-Support Pack Projects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OE </a:t>
            </a:r>
            <a:r>
              <a:rPr lang="en-US" sz="1000" dirty="0" smtClean="0"/>
              <a:t>(on schedule; transports went in last week; pilot this week)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ü"/>
              <a:defRPr/>
            </a:pPr>
            <a:r>
              <a:rPr lang="en-US" sz="1200" dirty="0"/>
              <a:t>Pre-Support Pack Oracle &amp; Operating System Upgrades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6170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43F22B4-4CAE-4479-9729-5EBEFA03B9D4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1124AA0-8393-4D29-BD26-2B0F4B2AF2EB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Other Non-SP Projects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Other non-support pack project work </a:t>
            </a:r>
            <a:r>
              <a:rPr lang="en-US" sz="1400" b="1" dirty="0" smtClean="0"/>
              <a:t>(during SP project timeline)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APR 3.0/HR Transactions (SE1 development environment)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600" dirty="0" smtClean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600" dirty="0" smtClean="0"/>
              <a:t>Facilities Discovery (SE1)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b="1" dirty="0" smtClean="0"/>
              <a:t>Other activities</a:t>
            </a:r>
          </a:p>
          <a:p>
            <a:pPr marL="909637" lvl="2" indent="0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AP YE Tax Report Changes (w/ SPs)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600" dirty="0" smtClean="0"/>
              <a:t>SAP logon user exit enhancement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0339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9452089-F3DB-4CF9-8E85-2050A9D97D75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8FE005D-44F4-4AB2-BF26-C0F5B02569F1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High Level Timeline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600" dirty="0" smtClean="0"/>
              <a:t>Now -&gt; 10/31/2012 -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10/20-21/2012 – Production outage; upgrade to DB &amp; OS</a:t>
            </a:r>
          </a:p>
          <a:p>
            <a:pPr>
              <a:buFont typeface="Wingdings" pitchFamily="2" charset="2"/>
              <a:buChar char="ü"/>
            </a:pPr>
            <a:r>
              <a:rPr lang="en-US" sz="1600" u="sng" dirty="0" smtClean="0"/>
              <a:t>10/22/2012</a:t>
            </a:r>
            <a:r>
              <a:rPr lang="en-US" sz="1600" dirty="0" smtClean="0"/>
              <a:t> - End of day production snapshot to be used to refresh test environments 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10/26/2012 - 11/2/2012 Unit test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11/5/2012 - 11/27/2012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B050"/>
                </a:solidFill>
              </a:rPr>
              <a:t>12/1/2012 - 12/2/2012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Go-live weekend!</a:t>
            </a:r>
            <a:endParaRPr lang="en-US" sz="1600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12/5/2012 - Development Freeze ends</a:t>
            </a:r>
          </a:p>
        </p:txBody>
      </p:sp>
    </p:spTree>
    <p:extLst>
      <p:ext uri="{BB962C8B-B14F-4D97-AF65-F5344CB8AC3E}">
        <p14:creationId xmlns:p14="http://schemas.microsoft.com/office/powerpoint/2010/main" val="239529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10/24/2012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2012 SP Project Wiki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35212</TotalTime>
  <Words>861</Words>
  <Application>Microsoft Office PowerPoint</Application>
  <PresentationFormat>On-screen Show (4:3)</PresentationFormat>
  <Paragraphs>248</Paragraphs>
  <Slides>20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Quadrant</vt:lpstr>
      <vt:lpstr>Visio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Other Non-SP Projects</vt:lpstr>
      <vt:lpstr>High Level Timeline</vt:lpstr>
      <vt:lpstr>Testing Timeline Details </vt:lpstr>
      <vt:lpstr>Testing Recap  </vt:lpstr>
      <vt:lpstr>Testing Recap (continued)</vt:lpstr>
      <vt:lpstr>Testing Recap (continued)</vt:lpstr>
      <vt:lpstr>Transport Management</vt:lpstr>
      <vt:lpstr> Where are we now? Project Landscape</vt:lpstr>
      <vt:lpstr>Where are we now? (continued)</vt:lpstr>
      <vt:lpstr>Recap of Important Dates</vt:lpstr>
      <vt:lpstr>Next Steps</vt:lpstr>
      <vt:lpstr>Not-soTrivial Pursuits</vt:lpstr>
      <vt:lpstr>Questions?</vt:lpstr>
      <vt:lpstr>the wicked witch of the west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685</cp:revision>
  <cp:lastPrinted>1601-01-01T00:00:00Z</cp:lastPrinted>
  <dcterms:created xsi:type="dcterms:W3CDTF">2004-07-29T20:09:46Z</dcterms:created>
  <dcterms:modified xsi:type="dcterms:W3CDTF">2012-10-24T13:26:40Z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