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7"/>
  </p:notesMasterIdLst>
  <p:sldIdLst>
    <p:sldId id="504" r:id="rId2"/>
    <p:sldId id="505" r:id="rId3"/>
    <p:sldId id="256" r:id="rId4"/>
    <p:sldId id="316" r:id="rId5"/>
    <p:sldId id="498" r:id="rId6"/>
    <p:sldId id="506" r:id="rId7"/>
    <p:sldId id="507" r:id="rId8"/>
    <p:sldId id="508" r:id="rId9"/>
    <p:sldId id="509" r:id="rId10"/>
    <p:sldId id="511" r:id="rId11"/>
    <p:sldId id="454" r:id="rId12"/>
    <p:sldId id="512" r:id="rId13"/>
    <p:sldId id="497" r:id="rId14"/>
    <p:sldId id="456" r:id="rId15"/>
    <p:sldId id="510" r:id="rId16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384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8118FEE-5367-4CDB-8B7F-BF67D1273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2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ED4F5D-46EB-47B5-8E43-0F746F0DD6F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B6E7C5-577D-4907-85F7-A6091091DF53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1ACEFB3-1EC1-4972-AC02-9D1F9EDA5047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4E68F10-1905-4D9D-A8A6-5718BEEDF804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DD2D1F-E68A-4B35-A75C-B4F7D867E3C3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9B2A-C76D-4EB0-95C1-DC50B403EEA2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AB21A16C-13C4-4404-9DE1-242E632CC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66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A84D-9A7E-4670-9456-2EAB4309DFFE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242FA-AE26-442C-A0F6-0634E8CA5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A6240-B0F4-4BE3-ACC8-121E3BCBBD0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DE504-6EFC-4D94-A131-46C764CA9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7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92C1E-5A20-4A8B-9800-21C5934455B2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18E9A-4980-4469-A37D-DEF5EC87E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86264-B7A5-4601-808B-5B6B9F1D027F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2AFC3-7583-4101-80E3-8D211A7E9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5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C48B-410A-445A-B946-BE58C51953B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5BB29-A9AF-46F3-9104-7533CAE6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B7D66-209F-46AE-B988-18E592768E2D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8897-18EF-45E2-8C77-80182C276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6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1AD9-330E-499F-BD07-1F2E7149A7D1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2821B-68B6-44E5-AA7D-023253A19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1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32CE8-30F8-4499-86A2-DCECC4304673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2E394-CF24-41EB-8C90-7A74FA35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3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5A346-71DC-4F6B-BC47-DF788A487A18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C176F-C14B-42E1-9C0B-C16CE3F41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765F6-437B-4D23-B974-E9E6DF3DE67E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2E97B-EFC3-435D-A239-0DAF258C6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2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4F6529BE-19C5-48B6-9250-DCB4F0AB1969}" type="datetime1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7013E9D6-0D78-43A7-8902-0E6750C3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qualitycenter.mit.edu:8443/qcbin/start_a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city was the setting for </a:t>
            </a:r>
            <a:r>
              <a:rPr lang="en-US" sz="1400" dirty="0" err="1"/>
              <a:t>Gunsmoke</a:t>
            </a:r>
            <a:r>
              <a:rPr lang="en-US" sz="1400" dirty="0"/>
              <a:t>?</a:t>
            </a:r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</a:p>
        </p:txBody>
      </p:sp>
    </p:spTree>
    <p:extLst>
      <p:ext uri="{BB962C8B-B14F-4D97-AF65-F5344CB8AC3E}">
        <p14:creationId xmlns:p14="http://schemas.microsoft.com/office/powerpoint/2010/main" val="304054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</a:t>
            </a:r>
            <a:r>
              <a:rPr lang="en-US" sz="2000" dirty="0" smtClean="0"/>
              <a:t>prior years?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65607"/>
              </p:ext>
            </p:extLst>
          </p:nvPr>
        </p:nvGraphicFramePr>
        <p:xfrm>
          <a:off x="1143000" y="2667000"/>
          <a:ext cx="5562601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066800"/>
                <a:gridCol w="971551"/>
                <a:gridCol w="1390650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1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Recommendation</a:t>
            </a:r>
            <a:endParaRPr lang="en-US" sz="2800" dirty="0" smtClean="0"/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Move forward with the plan to go-live on 12/1-12/2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2060"/>
                </a:solidFill>
              </a:rPr>
              <a:t>Identified 54 issues/resolved 52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2060"/>
                </a:solidFill>
              </a:rPr>
              <a:t>Work-a-rounds for open two issues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2060"/>
                </a:solidFill>
              </a:rPr>
              <a:t>Resources are lined up and available both during and after SP application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11/26/2012 - 11/27/2012 Retest of any outstanding issue resolutions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11/30/2012 - 12/3/2012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SAP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93370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11/30/2012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System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11/30-12/3/2012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221C73F-9DE1-4CBB-8532-9F213F01049D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7E5F1FF-8E18-4BE6-A838-E4D527831B4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</a:t>
            </a:r>
            <a:r>
              <a:rPr lang="en-US" sz="1800" smtClean="0"/>
              <a:t>: </a:t>
            </a:r>
            <a:r>
              <a:rPr lang="en-US" sz="1800" smtClean="0"/>
              <a:t>Kristen Hann</a:t>
            </a:r>
            <a:endParaRPr lang="en-US" sz="1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R3-Administration: Ron Parker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running of the bulls 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33563"/>
            <a:ext cx="4362450" cy="292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 </a:t>
            </a:r>
            <a:endParaRPr lang="en-US" sz="1600" dirty="0" smtClean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running of the bulls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city was the setting for </a:t>
            </a:r>
            <a:r>
              <a:rPr lang="en-US" sz="1600" dirty="0" err="1"/>
              <a:t>Gunsmoke</a:t>
            </a:r>
            <a:r>
              <a:rPr lang="en-US" sz="1600" dirty="0"/>
              <a:t>?</a:t>
            </a:r>
            <a:r>
              <a:rPr lang="en-US" sz="1600" b="1" dirty="0" smtClean="0"/>
              <a:t> </a:t>
            </a:r>
          </a:p>
          <a:p>
            <a:r>
              <a:rPr lang="en-US" sz="1600" b="1" dirty="0"/>
              <a:t>Dodge City, Kansas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the B&amp;O Railroad's initials stand for?</a:t>
            </a:r>
            <a:r>
              <a:rPr lang="en-US" sz="1400" b="1" dirty="0" smtClean="0"/>
              <a:t> </a:t>
            </a:r>
          </a:p>
          <a:p>
            <a:r>
              <a:rPr lang="en-US" sz="1400" b="1" dirty="0"/>
              <a:t>Baltimore and Ohio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Who was Lancelot's son in Arthurian legend?</a:t>
            </a:r>
            <a:endParaRPr lang="en-US" sz="1400" dirty="0" smtClean="0"/>
          </a:p>
          <a:p>
            <a:r>
              <a:rPr lang="en-US" sz="1400" b="1" dirty="0"/>
              <a:t>Galahad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How many dimensions does a solid have?</a:t>
            </a:r>
            <a:endParaRPr lang="en-US" sz="1400" dirty="0" smtClean="0"/>
          </a:p>
          <a:p>
            <a:r>
              <a:rPr lang="en-US" sz="1400" b="1" dirty="0"/>
              <a:t>Three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What's the site of the annual All-American Soap Box Derby?</a:t>
            </a:r>
            <a:endParaRPr lang="en-US" sz="1400" dirty="0" smtClean="0"/>
          </a:p>
          <a:p>
            <a:r>
              <a:rPr lang="en-US" sz="1400" b="1" dirty="0"/>
              <a:t>Akron, Ohio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18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27, 2012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Steering Committee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/>
              <a:t>Update</a:t>
            </a:r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2C2AEA-9908-4632-B783-EA24D9FEB88F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5A557FD-1669-440C-BDB6-EFACD157C3A3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Review of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Testing Status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Cutover Plan</a:t>
            </a:r>
            <a:endParaRPr lang="en-US" sz="160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C7DB2BD-5483-402B-8187-3589793D5870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D7BD6C-874C-49DC-BDD7-35D410E3BED6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SP Wiki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43F22B4-4CAE-4479-9729-5EBEFA03B9D4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1124AA0-8393-4D29-BD26-2B0F4B2AF2EB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Other Non-SP Projects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Other non-support pack project work </a:t>
            </a:r>
            <a:r>
              <a:rPr lang="en-US" sz="1400" b="1" dirty="0" smtClean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APR 3.0/HR Transactions (SE1 development environment)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600" dirty="0" smtClean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Facilities Discovery (SE1)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Other activities</a:t>
            </a:r>
          </a:p>
          <a:p>
            <a:pPr marL="909637" lvl="2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AP YE Tax Report Changes (w/ SPs)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SAP logon user exit enhancement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461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2000" b="1" dirty="0"/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Unit  – complete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FLE:  459 transactions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600" dirty="0" smtClean="0"/>
              <a:t>HRP: 277 transactions (includes EL)</a:t>
            </a:r>
          </a:p>
          <a:p>
            <a:pPr marL="909637" lvl="2" indent="0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  </a:t>
            </a:r>
          </a:p>
          <a:p>
            <a:pPr marL="471487" lvl="1" indent="0" eaLnBrk="1" hangingPunct="1">
              <a:lnSpc>
                <a:spcPct val="90000"/>
              </a:lnSpc>
              <a:spcBef>
                <a:spcPct val="25000"/>
              </a:spcBef>
              <a:buNone/>
              <a:defRPr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9226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Status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800" dirty="0" smtClean="0"/>
              <a:t>SIT   – complete:</a:t>
            </a:r>
            <a:endParaRPr lang="en-US" sz="18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3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391054"/>
              </p:ext>
            </p:extLst>
          </p:nvPr>
        </p:nvGraphicFramePr>
        <p:xfrm>
          <a:off x="1524000" y="2590800"/>
          <a:ext cx="3632200" cy="2714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6400"/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E_Learning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E_Learning (Manual)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HR_Payroll</a:t>
                      </a:r>
                      <a:r>
                        <a:rPr lang="en-US" sz="1100" u="none" strike="noStrike" dirty="0">
                          <a:effectLst/>
                        </a:rPr>
                        <a:t>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Finance - 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IST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1063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82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11/26/2012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728012"/>
              </p:ext>
            </p:extLst>
          </p:nvPr>
        </p:nvGraphicFramePr>
        <p:xfrm>
          <a:off x="21336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11/27/12)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75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35485</TotalTime>
  <Words>621</Words>
  <Application>Microsoft Office PowerPoint</Application>
  <PresentationFormat>On-screen Show (4:3)</PresentationFormat>
  <Paragraphs>276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Quadrant</vt:lpstr>
      <vt:lpstr>Trivial Pursuits</vt:lpstr>
      <vt:lpstr> And the answers are …</vt:lpstr>
      <vt:lpstr>    </vt:lpstr>
      <vt:lpstr>Agenda</vt:lpstr>
      <vt:lpstr>Project Scope Update </vt:lpstr>
      <vt:lpstr>Other Non-SP Projects</vt:lpstr>
      <vt:lpstr>Where are we now? Test execution</vt:lpstr>
      <vt:lpstr>Where are we now? Test execution</vt:lpstr>
      <vt:lpstr>Issues</vt:lpstr>
      <vt:lpstr>Issues (cont.)</vt:lpstr>
      <vt:lpstr>Recommendation</vt:lpstr>
      <vt:lpstr>Next Steps</vt:lpstr>
      <vt:lpstr>Not-soTrivial Pursuits</vt:lpstr>
      <vt:lpstr>Questions?</vt:lpstr>
      <vt:lpstr>the running of the bulls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743</cp:revision>
  <cp:lastPrinted>1601-01-01T00:00:00Z</cp:lastPrinted>
  <dcterms:created xsi:type="dcterms:W3CDTF">2004-07-29T20:09:46Z</dcterms:created>
  <dcterms:modified xsi:type="dcterms:W3CDTF">2012-11-27T03:37:02Z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