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81" r:id="rId2"/>
    <p:sldId id="284" r:id="rId3"/>
    <p:sldId id="285" r:id="rId4"/>
    <p:sldId id="286" r:id="rId5"/>
    <p:sldId id="287" r:id="rId6"/>
    <p:sldId id="289" r:id="rId7"/>
    <p:sldId id="291" r:id="rId8"/>
    <p:sldId id="290" r:id="rId9"/>
    <p:sldId id="288" r:id="rId10"/>
    <p:sldId id="276" r:id="rId11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-65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-65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-65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-65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-65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-65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-65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-65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-65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CCCC"/>
    <a:srgbClr val="0066CC"/>
    <a:srgbClr val="CC9900"/>
    <a:srgbClr val="B20838"/>
    <a:srgbClr val="66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706" autoAdjust="0"/>
    <p:restoredTop sz="94660"/>
  </p:normalViewPr>
  <p:slideViewPr>
    <p:cSldViewPr snapToObjects="1">
      <p:cViewPr varScale="1">
        <p:scale>
          <a:sx n="49" d="100"/>
          <a:sy n="49" d="100"/>
        </p:scale>
        <p:origin x="-71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53" d="100"/>
          <a:sy n="53" d="100"/>
        </p:scale>
        <p:origin x="-2820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E51AD0-3193-490E-9B3E-99104F853058}" type="datetimeFigureOut">
              <a:rPr lang="en-US" smtClean="0"/>
              <a:t>9/25/2013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1BE668-0C3C-47CB-B0E2-AFAB7ACBF64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31389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B5AF27-9AAB-4519-B2D7-A9915E15B29A}" type="datetimeFigureOut">
              <a:rPr lang="en-US" smtClean="0"/>
              <a:t>9/25/2013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B20090-883E-4FDF-9C73-94398566CDD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01817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460404" y="4344336"/>
            <a:ext cx="6050355" cy="434121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1400">
              <a:ea typeface="ＭＳ Ｐゴシック" pitchFamily="34" charset="-128"/>
            </a:endParaRPr>
          </a:p>
          <a:p>
            <a:pPr>
              <a:lnSpc>
                <a:spcPct val="90000"/>
              </a:lnSpc>
            </a:pPr>
            <a:endParaRPr lang="en-US" smtClean="0">
              <a:solidFill>
                <a:srgbClr val="00B050"/>
              </a:solidFill>
              <a:latin typeface="Times New Roman" pitchFamily="18" charset="0"/>
              <a:ea typeface="ＭＳ Ｐゴシック" pitchFamily="34" charset="-128"/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mtClean="0">
              <a:solidFill>
                <a:srgbClr val="00B050"/>
              </a:solidFill>
              <a:latin typeface="Times New Roman" pitchFamily="18" charset="0"/>
              <a:ea typeface="ＭＳ Ｐゴシック" pitchFamily="34" charset="-128"/>
              <a:cs typeface="Times New Roman" pitchFamily="18" charset="0"/>
            </a:endParaRPr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27868" indent="-279949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19797" indent="-223959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567716" indent="-223959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15635" indent="-223959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463554" indent="-223959" defTabSz="44791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11472" indent="-223959" defTabSz="44791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359391" indent="-223959" defTabSz="44791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07310" indent="-223959" defTabSz="44791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CAF7D622-0CDD-435D-8547-F6C1C399D636}" type="slidenum">
              <a:rPr lang="en-US" smtClean="0"/>
              <a:pPr eaLnBrk="1" hangingPunct="1"/>
              <a:t>1</a:t>
            </a:fld>
            <a:endParaRPr lang="en-US" smtClean="0"/>
          </a:p>
        </p:txBody>
      </p:sp>
      <p:sp>
        <p:nvSpPr>
          <p:cNvPr id="24581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27868" indent="-279949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19797" indent="-223959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567716" indent="-223959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15635" indent="-223959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463554" indent="-223959" defTabSz="44791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11472" indent="-223959" defTabSz="44791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359391" indent="-223959" defTabSz="44791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07310" indent="-223959" defTabSz="44791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39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27868" indent="-279949" defTabSz="91139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19797" indent="-223959" defTabSz="91139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567716" indent="-223959" defTabSz="91139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15635" indent="-223959" defTabSz="91139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463554" indent="-223959" defTabSz="91139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11472" indent="-223959" defTabSz="91139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359391" indent="-223959" defTabSz="91139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07310" indent="-223959" defTabSz="91139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46451679-7B6E-402C-8162-7A4C8FB068F6}" type="slidenum">
              <a:rPr lang="en-US" smtClean="0"/>
              <a:pPr eaLnBrk="1" hangingPunct="1"/>
              <a:t>2</a:t>
            </a:fld>
            <a:endParaRPr lang="en-US" smtClean="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Welcome to all our new staff – 10 new staff members joined IS&amp;T since our last meeting</a:t>
            </a:r>
          </a:p>
        </p:txBody>
      </p:sp>
      <p:sp>
        <p:nvSpPr>
          <p:cNvPr id="27653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27868" indent="-279949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19797" indent="-223959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567716" indent="-223959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15635" indent="-223959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463554" indent="-223959" defTabSz="44791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11472" indent="-223959" defTabSz="44791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359391" indent="-223959" defTabSz="44791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07310" indent="-223959" defTabSz="44791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39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27868" indent="-279949" defTabSz="91139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19797" indent="-223959" defTabSz="91139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567716" indent="-223959" defTabSz="91139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15635" indent="-223959" defTabSz="91139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463554" indent="-223959" defTabSz="91139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11472" indent="-223959" defTabSz="91139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359391" indent="-223959" defTabSz="91139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07310" indent="-223959" defTabSz="91139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46451679-7B6E-402C-8162-7A4C8FB068F6}" type="slidenum">
              <a:rPr lang="en-US" smtClean="0"/>
              <a:pPr eaLnBrk="1" hangingPunct="1"/>
              <a:t>3</a:t>
            </a:fld>
            <a:endParaRPr lang="en-US" smtClean="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Welcome to all our new staff – 10 new staff members joined IS&amp;T since our last meeting</a:t>
            </a:r>
          </a:p>
        </p:txBody>
      </p:sp>
      <p:sp>
        <p:nvSpPr>
          <p:cNvPr id="27653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27868" indent="-279949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19797" indent="-223959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567716" indent="-223959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15635" indent="-223959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463554" indent="-223959" defTabSz="44791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11472" indent="-223959" defTabSz="44791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359391" indent="-223959" defTabSz="44791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07310" indent="-223959" defTabSz="44791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39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27868" indent="-279949" defTabSz="91139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19797" indent="-223959" defTabSz="91139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567716" indent="-223959" defTabSz="91139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15635" indent="-223959" defTabSz="91139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463554" indent="-223959" defTabSz="91139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11472" indent="-223959" defTabSz="91139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359391" indent="-223959" defTabSz="91139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07310" indent="-223959" defTabSz="91139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46451679-7B6E-402C-8162-7A4C8FB068F6}" type="slidenum">
              <a:rPr lang="en-US" smtClean="0"/>
              <a:pPr eaLnBrk="1" hangingPunct="1"/>
              <a:t>4</a:t>
            </a:fld>
            <a:endParaRPr lang="en-US" smtClean="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Welcome to all our new staff – 10 new staff members joined IS&amp;T since our last meeting</a:t>
            </a:r>
          </a:p>
        </p:txBody>
      </p:sp>
      <p:sp>
        <p:nvSpPr>
          <p:cNvPr id="27653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27868" indent="-279949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19797" indent="-223959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567716" indent="-223959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15635" indent="-223959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463554" indent="-223959" defTabSz="44791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11472" indent="-223959" defTabSz="44791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359391" indent="-223959" defTabSz="44791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07310" indent="-223959" defTabSz="44791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ea typeface="ＭＳ Ｐゴシック" pitchFamily="34" charset="-128"/>
            </a:endParaRPr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27868" indent="-279949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19797" indent="-223959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567716" indent="-223959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15635" indent="-223959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463554" indent="-223959" defTabSz="44791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11472" indent="-223959" defTabSz="44791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359391" indent="-223959" defTabSz="44791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07310" indent="-223959" defTabSz="44791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7C3F7289-B7E0-48DE-9942-55E75F1094DF}" type="slidenum">
              <a:rPr lang="en-US" smtClean="0"/>
              <a:pPr eaLnBrk="1" hangingPunct="1"/>
              <a:t>10</a:t>
            </a:fld>
            <a:endParaRPr lang="en-US" smtClean="0"/>
          </a:p>
        </p:txBody>
      </p:sp>
      <p:sp>
        <p:nvSpPr>
          <p:cNvPr id="26629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27868" indent="-279949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19797" indent="-223959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567716" indent="-223959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15635" indent="-223959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463554" indent="-223959" defTabSz="44791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11472" indent="-223959" defTabSz="44791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359391" indent="-223959" defTabSz="44791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07310" indent="-223959" defTabSz="44791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aseline="0"/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72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962400"/>
            <a:ext cx="7772400" cy="4445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722313" y="228600"/>
            <a:ext cx="7772400" cy="3200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457200" y="1371600"/>
            <a:ext cx="8229600" cy="46482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6871105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86201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endParaRPr lang="en-US" dirty="0" smtClean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457200" y="6019800"/>
            <a:ext cx="8278813" cy="1587"/>
          </a:xfrm>
          <a:prstGeom prst="line">
            <a:avLst/>
          </a:prstGeom>
          <a:ln w="12700" cap="flat" cmpd="sng" algn="ctr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8400" y="6172200"/>
            <a:ext cx="2427733" cy="457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126480"/>
            <a:ext cx="2701881" cy="54864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8" r:id="rId9"/>
  </p:sldLayoutIdLst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b="1" kern="1200">
          <a:solidFill>
            <a:srgbClr val="B20838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B20838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B20838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B20838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B20838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B20838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B20838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B20838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B20838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9pPr>
    </p:titleStyle>
    <p:bodyStyle>
      <a:lvl1pPr marL="342900" indent="-342900" algn="l" defTabSz="457200" rtl="0" eaLnBrk="1" fontAlgn="base" hangingPunct="1">
        <a:spcBef>
          <a:spcPct val="0"/>
        </a:spcBef>
        <a:spcAft>
          <a:spcPct val="0"/>
        </a:spcAft>
        <a:buClr>
          <a:schemeClr val="bg1"/>
        </a:buClr>
        <a:buFont typeface="Courier New" pitchFamily="49" charset="0"/>
        <a:buChar char="o"/>
        <a:defRPr sz="3200" b="1" kern="12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Clr>
          <a:srgbClr val="7F7F7F"/>
        </a:buClr>
        <a:buSzPct val="60000"/>
        <a:buFont typeface="Wingdings" pitchFamily="2" charset="2"/>
        <a:buChar char="²"/>
        <a:defRPr sz="28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Clr>
          <a:srgbClr val="595959"/>
        </a:buClr>
        <a:buSzPct val="60000"/>
        <a:buFont typeface="Wingdings" pitchFamily="2" charset="2"/>
        <a:buChar char="²"/>
        <a:defRPr sz="24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Clr>
          <a:srgbClr val="595959"/>
        </a:buClr>
        <a:buSzPct val="60000"/>
        <a:buFont typeface="Wingdings" pitchFamily="2" charset="2"/>
        <a:buChar char="²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Clr>
          <a:srgbClr val="595959"/>
        </a:buClr>
        <a:buSzPct val="60000"/>
        <a:buFont typeface="Wingdings" pitchFamily="2" charset="2"/>
        <a:buChar char="²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hyperlink" Target="http://web.mit.edu/sapwebss/PS1/home.shtml" TargetMode="External"/><Relationship Id="rId7" Type="http://schemas.openxmlformats.org/officeDocument/2006/relationships/hyperlink" Target="https://kb.mit.edu/confluence/display/rg/Atlas+Help+Documentation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hyperlink" Target="https://atlas.mit.edu/atlas/Home.action" TargetMode="External"/><Relationship Id="rId4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kb.mit.edu/confluence/display/rg/Name+and+Home+Address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ctrTitle"/>
          </p:nvPr>
        </p:nvSpPr>
        <p:spPr>
          <a:xfrm>
            <a:off x="1050925" y="1828800"/>
            <a:ext cx="6835775" cy="1412875"/>
          </a:xfrm>
        </p:spPr>
        <p:txBody>
          <a:bodyPr>
            <a:normAutofit/>
          </a:bodyPr>
          <a:lstStyle/>
          <a:p>
            <a:r>
              <a:rPr lang="en-US" dirty="0" smtClean="0">
                <a:ea typeface="ＭＳ Ｐゴシック" pitchFamily="34" charset="-128"/>
              </a:rPr>
              <a:t>Atlas Help Documentation</a:t>
            </a:r>
            <a:endParaRPr lang="en-US" dirty="0" smtClean="0">
              <a:solidFill>
                <a:srgbClr val="C00000"/>
              </a:solidFill>
              <a:ea typeface="ＭＳ Ｐゴシック" pitchFamily="34" charset="-12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257801" y="3518843"/>
            <a:ext cx="2628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 smtClean="0">
                <a:ea typeface="ＭＳ Ｐゴシック" pitchFamily="34" charset="-128"/>
              </a:rPr>
              <a:t>9/25/2013</a:t>
            </a:r>
          </a:p>
        </p:txBody>
      </p:sp>
    </p:spTree>
    <p:extLst>
      <p:ext uri="{BB962C8B-B14F-4D97-AF65-F5344CB8AC3E}">
        <p14:creationId xmlns:p14="http://schemas.microsoft.com/office/powerpoint/2010/main" val="260102244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7924799" cy="312420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en-US" dirty="0" smtClean="0">
                <a:ea typeface="ＭＳ Ｐゴシック" pitchFamily="34" charset="-128"/>
              </a:rPr>
              <a:t>Thank you.</a:t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>
                <a:ea typeface="ＭＳ Ｐゴシック" pitchFamily="34" charset="-128"/>
              </a:rPr>
              <a:t/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>
                <a:ea typeface="ＭＳ Ｐゴシック" pitchFamily="34" charset="-128"/>
              </a:rPr>
              <a:t>Lisa Robinson (lmrobin@mit.edu)</a:t>
            </a:r>
            <a:r>
              <a:rPr lang="en-US" dirty="0">
                <a:ea typeface="ＭＳ Ｐゴシック" pitchFamily="34" charset="-128"/>
              </a:rPr>
              <a:t/>
            </a:r>
            <a:br>
              <a:rPr lang="en-US" dirty="0">
                <a:ea typeface="ＭＳ Ｐゴシック" pitchFamily="34" charset="-128"/>
              </a:rPr>
            </a:br>
            <a:r>
              <a:rPr lang="en-US" dirty="0" smtClean="0">
                <a:ea typeface="ＭＳ Ｐゴシック" pitchFamily="34" charset="-128"/>
              </a:rPr>
              <a:t>Alison Bell (abell@mit.edu)</a:t>
            </a:r>
          </a:p>
        </p:txBody>
      </p:sp>
    </p:spTree>
    <p:extLst>
      <p:ext uri="{BB962C8B-B14F-4D97-AF65-F5344CB8AC3E}">
        <p14:creationId xmlns:p14="http://schemas.microsoft.com/office/powerpoint/2010/main" val="3262625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457200" y="1219200"/>
            <a:ext cx="8077200" cy="363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indent="-30797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indent="-30797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lvl="1" eaLnBrk="1" hangingPunct="1">
              <a:spcAft>
                <a:spcPts val="300"/>
              </a:spcAft>
              <a:buClr>
                <a:schemeClr val="accent2"/>
              </a:buClr>
              <a:buSzPct val="100000"/>
              <a:defRPr/>
            </a:pPr>
            <a:endParaRPr lang="en-US" sz="1000" dirty="0" smtClean="0"/>
          </a:p>
          <a:p>
            <a:pPr lvl="1" eaLnBrk="1" hangingPunct="1">
              <a:spcAft>
                <a:spcPts val="300"/>
              </a:spcAft>
              <a:buClr>
                <a:schemeClr val="accent2"/>
              </a:buClr>
              <a:buSzPct val="100000"/>
              <a:buFont typeface="Arial" charset="0"/>
              <a:buChar char="•"/>
              <a:defRPr/>
            </a:pPr>
            <a:r>
              <a:rPr lang="en-US" sz="2800" dirty="0" smtClean="0"/>
              <a:t>Content from </a:t>
            </a:r>
            <a:r>
              <a:rPr lang="en-US" sz="2800" dirty="0" err="1" smtClean="0"/>
              <a:t>insidemit</a:t>
            </a:r>
            <a:r>
              <a:rPr lang="en-US" sz="2800" dirty="0" smtClean="0"/>
              <a:t> </a:t>
            </a:r>
            <a:r>
              <a:rPr lang="en-US" sz="2800" dirty="0" err="1" smtClean="0"/>
              <a:t>SAPweb</a:t>
            </a:r>
            <a:r>
              <a:rPr lang="en-US" sz="2800" dirty="0" smtClean="0"/>
              <a:t>/</a:t>
            </a:r>
            <a:r>
              <a:rPr lang="en-US" sz="2800" dirty="0" err="1" smtClean="0"/>
              <a:t>SAPwebSS</a:t>
            </a:r>
            <a:r>
              <a:rPr lang="en-US" sz="2800" dirty="0" smtClean="0"/>
              <a:t> Help pages has been copied to the Knowledge Base.</a:t>
            </a:r>
            <a:r>
              <a:rPr lang="en-US" sz="2800" dirty="0">
                <a:solidFill>
                  <a:srgbClr val="FF0000"/>
                </a:solidFill>
              </a:rPr>
              <a:t> </a:t>
            </a:r>
            <a:r>
              <a:rPr lang="en-US" sz="2800" dirty="0" smtClean="0">
                <a:solidFill>
                  <a:srgbClr val="FF0000"/>
                </a:solidFill>
              </a:rPr>
              <a:t>                 </a:t>
            </a:r>
          </a:p>
          <a:p>
            <a:pPr lvl="1" eaLnBrk="1" hangingPunct="1">
              <a:spcAft>
                <a:spcPts val="300"/>
              </a:spcAft>
              <a:buClr>
                <a:schemeClr val="accent2"/>
              </a:buClr>
              <a:buSzPct val="100000"/>
              <a:buFont typeface="Arial" charset="0"/>
              <a:buChar char="•"/>
              <a:defRPr/>
            </a:pPr>
            <a:r>
              <a:rPr lang="en-US" sz="2800" dirty="0" smtClean="0"/>
              <a:t>Help </a:t>
            </a:r>
            <a:r>
              <a:rPr lang="en-US" sz="2800" dirty="0"/>
              <a:t>links </a:t>
            </a:r>
            <a:r>
              <a:rPr lang="en-US" sz="2800" dirty="0" smtClean="0"/>
              <a:t>within Atlas gateway pages and Atlas applications (aka </a:t>
            </a:r>
            <a:r>
              <a:rPr lang="en-US" sz="2800" dirty="0" err="1" smtClean="0"/>
              <a:t>SAPweb</a:t>
            </a:r>
            <a:r>
              <a:rPr lang="en-US" sz="2800" dirty="0" smtClean="0"/>
              <a:t> applications) will be redirected to the KB. </a:t>
            </a:r>
          </a:p>
          <a:p>
            <a:pPr marL="1063625" lvl="2" indent="-457200" eaLnBrk="1" hangingPunct="1">
              <a:spcAft>
                <a:spcPts val="300"/>
              </a:spcAft>
              <a:buClr>
                <a:schemeClr val="accent2"/>
              </a:buClr>
              <a:buSzPct val="100000"/>
              <a:buFont typeface="Wingdings" pitchFamily="2" charset="2"/>
              <a:buChar char="ü"/>
              <a:defRPr/>
            </a:pPr>
            <a:r>
              <a:rPr lang="en-US" sz="2400" dirty="0"/>
              <a:t>Same content, new </a:t>
            </a:r>
            <a:r>
              <a:rPr lang="en-US" sz="2400" dirty="0" smtClean="0"/>
              <a:t>location. </a:t>
            </a:r>
          </a:p>
          <a:p>
            <a:pPr marL="1063625" lvl="2" indent="-457200" eaLnBrk="1" hangingPunct="1">
              <a:spcAft>
                <a:spcPts val="300"/>
              </a:spcAft>
              <a:buClr>
                <a:schemeClr val="accent2"/>
              </a:buClr>
              <a:buSzPct val="100000"/>
              <a:buFont typeface="Wingdings" pitchFamily="2" charset="2"/>
              <a:buChar char="ü"/>
              <a:defRPr/>
            </a:pPr>
            <a:r>
              <a:rPr lang="en-US" sz="2400" dirty="0" smtClean="0"/>
              <a:t>Formatted </a:t>
            </a:r>
            <a:r>
              <a:rPr lang="en-US" sz="2400" dirty="0"/>
              <a:t>and re-named </a:t>
            </a:r>
            <a:r>
              <a:rPr lang="en-US" sz="2400" dirty="0" smtClean="0"/>
              <a:t>to </a:t>
            </a:r>
            <a:r>
              <a:rPr lang="en-US" sz="2400" dirty="0"/>
              <a:t>match up with </a:t>
            </a:r>
            <a:r>
              <a:rPr lang="en-US" sz="2400" dirty="0" smtClean="0"/>
              <a:t>Atlas. 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457200" y="228600"/>
            <a:ext cx="8229600" cy="86201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D9D9D9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2500"/>
          </a:bodyPr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 b="1" kern="1200" baseline="0">
                <a:solidFill>
                  <a:srgbClr val="B20838"/>
                </a:solidFill>
                <a:latin typeface="+mj-lt"/>
                <a:ea typeface="ＭＳ Ｐゴシック" pitchFamily="-65" charset="-128"/>
                <a:cs typeface="ＭＳ Ｐゴシック" pitchFamily="-65" charset="-128"/>
              </a:defRPr>
            </a:lvl1pPr>
            <a:lvl2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B20838"/>
                </a:solidFill>
                <a:latin typeface="Calibri" pitchFamily="-65" charset="0"/>
                <a:ea typeface="ＭＳ Ｐゴシック" pitchFamily="-65" charset="-128"/>
                <a:cs typeface="ＭＳ Ｐゴシック" pitchFamily="-65" charset="-128"/>
              </a:defRPr>
            </a:lvl2pPr>
            <a:lvl3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B20838"/>
                </a:solidFill>
                <a:latin typeface="Calibri" pitchFamily="-65" charset="0"/>
                <a:ea typeface="ＭＳ Ｐゴシック" pitchFamily="-65" charset="-128"/>
                <a:cs typeface="ＭＳ Ｐゴシック" pitchFamily="-65" charset="-128"/>
              </a:defRPr>
            </a:lvl3pPr>
            <a:lvl4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B20838"/>
                </a:solidFill>
                <a:latin typeface="Calibri" pitchFamily="-65" charset="0"/>
                <a:ea typeface="ＭＳ Ｐゴシック" pitchFamily="-65" charset="-128"/>
                <a:cs typeface="ＭＳ Ｐゴシック" pitchFamily="-65" charset="-128"/>
              </a:defRPr>
            </a:lvl4pPr>
            <a:lvl5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B20838"/>
                </a:solidFill>
                <a:latin typeface="Calibri" pitchFamily="-65" charset="0"/>
                <a:ea typeface="ＭＳ Ｐゴシック" pitchFamily="-65" charset="-128"/>
                <a:cs typeface="ＭＳ Ｐゴシック" pitchFamily="-65" charset="-128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B20838"/>
                </a:solidFill>
                <a:latin typeface="Calibri" pitchFamily="-65" charset="0"/>
                <a:ea typeface="ＭＳ Ｐゴシック" pitchFamily="-65" charset="-128"/>
                <a:cs typeface="ＭＳ Ｐゴシック" pitchFamily="-65" charset="-128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B20838"/>
                </a:solidFill>
                <a:latin typeface="Calibri" pitchFamily="-65" charset="0"/>
                <a:ea typeface="ＭＳ Ｐゴシック" pitchFamily="-65" charset="-128"/>
                <a:cs typeface="ＭＳ Ｐゴシック" pitchFamily="-65" charset="-128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B20838"/>
                </a:solidFill>
                <a:latin typeface="Calibri" pitchFamily="-65" charset="0"/>
                <a:ea typeface="ＭＳ Ｐゴシック" pitchFamily="-65" charset="-128"/>
                <a:cs typeface="ＭＳ Ｐゴシック" pitchFamily="-65" charset="-128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B20838"/>
                </a:solidFill>
                <a:latin typeface="Calibri" pitchFamily="-65" charset="0"/>
                <a:ea typeface="ＭＳ Ｐゴシック" pitchFamily="-65" charset="-128"/>
                <a:cs typeface="ＭＳ Ｐゴシック" pitchFamily="-65" charset="-128"/>
              </a:defRPr>
            </a:lvl9pPr>
          </a:lstStyle>
          <a:p>
            <a:r>
              <a:rPr lang="en-US" dirty="0" smtClean="0"/>
              <a:t>IS&amp;T Leadership Search</a:t>
            </a:r>
            <a:r>
              <a:rPr lang="en-US" dirty="0"/>
              <a:t> </a:t>
            </a:r>
            <a:r>
              <a:rPr lang="en-US" dirty="0" smtClean="0"/>
              <a:t>- Committee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What?</a:t>
            </a:r>
            <a:endParaRPr lang="en-US" dirty="0"/>
          </a:p>
        </p:txBody>
      </p:sp>
      <p:pic>
        <p:nvPicPr>
          <p:cNvPr id="7" name="Picture 6">
            <a:hlinkClick r:id="rId3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8840" y="2438400"/>
            <a:ext cx="670560" cy="129540"/>
          </a:xfrm>
          <a:prstGeom prst="rect">
            <a:avLst/>
          </a:prstGeom>
        </p:spPr>
      </p:pic>
      <p:pic>
        <p:nvPicPr>
          <p:cNvPr id="4" name="Picture 3">
            <a:hlinkClick r:id="rId5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8160" y="4495800"/>
            <a:ext cx="777240" cy="204537"/>
          </a:xfrm>
          <a:prstGeom prst="rect">
            <a:avLst/>
          </a:prstGeom>
        </p:spPr>
      </p:pic>
      <p:pic>
        <p:nvPicPr>
          <p:cNvPr id="8" name="Picture 7">
            <a:hlinkClick r:id="rId7"/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8020" y="2407920"/>
            <a:ext cx="373380" cy="182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807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457200" y="1219200"/>
            <a:ext cx="8077200" cy="41626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indent="-30797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indent="-30797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lvl="1" eaLnBrk="1" hangingPunct="1">
              <a:spcAft>
                <a:spcPts val="300"/>
              </a:spcAft>
              <a:buClr>
                <a:schemeClr val="accent2"/>
              </a:buClr>
              <a:buSzPct val="100000"/>
              <a:defRPr/>
            </a:pPr>
            <a:endParaRPr lang="en-US" sz="1000" dirty="0" smtClean="0"/>
          </a:p>
          <a:p>
            <a:pPr lvl="1" eaLnBrk="1" hangingPunct="1">
              <a:spcAft>
                <a:spcPts val="300"/>
              </a:spcAft>
              <a:buClr>
                <a:schemeClr val="accent2"/>
              </a:buClr>
              <a:buSzPct val="100000"/>
              <a:buFont typeface="Arial" charset="0"/>
              <a:buChar char="•"/>
              <a:defRPr/>
            </a:pPr>
            <a:r>
              <a:rPr lang="en-US" sz="2800" dirty="0" smtClean="0"/>
              <a:t>Improved Search: Searching the KB or </a:t>
            </a:r>
            <a:r>
              <a:rPr lang="en-US" sz="2800" dirty="0"/>
              <a:t>IST website, or a Google search, will find both </a:t>
            </a:r>
            <a:r>
              <a:rPr lang="en-US" sz="2800" dirty="0" smtClean="0"/>
              <a:t>the Help documentation and the new FAQs (Atlas).</a:t>
            </a:r>
            <a:endParaRPr lang="en-US" sz="2800" dirty="0"/>
          </a:p>
          <a:p>
            <a:pPr lvl="1" eaLnBrk="1" hangingPunct="1">
              <a:spcAft>
                <a:spcPts val="300"/>
              </a:spcAft>
              <a:buClr>
                <a:schemeClr val="accent2"/>
              </a:buClr>
              <a:buSzPct val="100000"/>
              <a:buFont typeface="Arial" charset="0"/>
              <a:buChar char="•"/>
              <a:defRPr/>
            </a:pPr>
            <a:r>
              <a:rPr lang="en-US" sz="2800" dirty="0" smtClean="0"/>
              <a:t>Persistent table </a:t>
            </a:r>
            <a:r>
              <a:rPr lang="en-US" sz="2800" dirty="0"/>
              <a:t>of contents for all </a:t>
            </a:r>
            <a:r>
              <a:rPr lang="en-US" sz="2800" dirty="0" smtClean="0"/>
              <a:t>Help.</a:t>
            </a:r>
          </a:p>
          <a:p>
            <a:pPr lvl="1" eaLnBrk="1" hangingPunct="1">
              <a:spcAft>
                <a:spcPts val="300"/>
              </a:spcAft>
              <a:buClr>
                <a:schemeClr val="accent2"/>
              </a:buClr>
              <a:buSzPct val="100000"/>
              <a:buFont typeface="Arial" charset="0"/>
              <a:buChar char="•"/>
              <a:defRPr/>
            </a:pPr>
            <a:r>
              <a:rPr lang="en-US" sz="2800" dirty="0"/>
              <a:t>S</a:t>
            </a:r>
            <a:r>
              <a:rPr lang="en-US" sz="2800" dirty="0" smtClean="0"/>
              <a:t>ame </a:t>
            </a:r>
            <a:r>
              <a:rPr lang="en-US" sz="2800" dirty="0"/>
              <a:t>look and feel as the </a:t>
            </a:r>
            <a:r>
              <a:rPr lang="en-US" sz="2800" dirty="0" smtClean="0"/>
              <a:t>FAQs.</a:t>
            </a:r>
          </a:p>
          <a:p>
            <a:pPr lvl="1" eaLnBrk="1" hangingPunct="1">
              <a:spcAft>
                <a:spcPts val="300"/>
              </a:spcAft>
              <a:buClr>
                <a:schemeClr val="accent2"/>
              </a:buClr>
              <a:buSzPct val="100000"/>
              <a:buFont typeface="Arial" charset="0"/>
              <a:buChar char="•"/>
              <a:defRPr/>
            </a:pPr>
            <a:r>
              <a:rPr lang="en-US" sz="2800" dirty="0" smtClean="0"/>
              <a:t>Can </a:t>
            </a:r>
            <a:r>
              <a:rPr lang="en-US" sz="2800" dirty="0"/>
              <a:t>be edited by Business Analysts or Business Systems Analysts, or by the Help Desk after consultation with BA’s or BSA’s.  </a:t>
            </a:r>
            <a:endParaRPr lang="en-US" sz="2800" dirty="0" smtClean="0"/>
          </a:p>
          <a:p>
            <a:pPr marL="1063625" lvl="2" indent="-457200" eaLnBrk="1" hangingPunct="1">
              <a:spcAft>
                <a:spcPts val="300"/>
              </a:spcAft>
              <a:buClr>
                <a:schemeClr val="accent2"/>
              </a:buClr>
              <a:buSzPct val="100000"/>
              <a:buFont typeface="Wingdings" pitchFamily="2" charset="2"/>
              <a:buChar char="ü"/>
              <a:defRPr/>
            </a:pPr>
            <a:r>
              <a:rPr lang="en-US" sz="2400" dirty="0"/>
              <a:t>Developer time </a:t>
            </a:r>
            <a:r>
              <a:rPr lang="en-US" sz="2400" dirty="0" smtClean="0"/>
              <a:t>will no </a:t>
            </a:r>
            <a:r>
              <a:rPr lang="en-US" sz="2400" dirty="0"/>
              <a:t>longer be </a:t>
            </a:r>
            <a:r>
              <a:rPr lang="en-US" sz="2400" dirty="0" smtClean="0"/>
              <a:t>needed.</a:t>
            </a:r>
            <a:endParaRPr lang="en-US" sz="2400" dirty="0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457200" y="228600"/>
            <a:ext cx="8229600" cy="86201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D9D9D9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2500"/>
          </a:bodyPr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 b="1" kern="1200" baseline="0">
                <a:solidFill>
                  <a:srgbClr val="B20838"/>
                </a:solidFill>
                <a:latin typeface="+mj-lt"/>
                <a:ea typeface="ＭＳ Ｐゴシック" pitchFamily="-65" charset="-128"/>
                <a:cs typeface="ＭＳ Ｐゴシック" pitchFamily="-65" charset="-128"/>
              </a:defRPr>
            </a:lvl1pPr>
            <a:lvl2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B20838"/>
                </a:solidFill>
                <a:latin typeface="Calibri" pitchFamily="-65" charset="0"/>
                <a:ea typeface="ＭＳ Ｐゴシック" pitchFamily="-65" charset="-128"/>
                <a:cs typeface="ＭＳ Ｐゴシック" pitchFamily="-65" charset="-128"/>
              </a:defRPr>
            </a:lvl2pPr>
            <a:lvl3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B20838"/>
                </a:solidFill>
                <a:latin typeface="Calibri" pitchFamily="-65" charset="0"/>
                <a:ea typeface="ＭＳ Ｐゴシック" pitchFamily="-65" charset="-128"/>
                <a:cs typeface="ＭＳ Ｐゴシック" pitchFamily="-65" charset="-128"/>
              </a:defRPr>
            </a:lvl3pPr>
            <a:lvl4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B20838"/>
                </a:solidFill>
                <a:latin typeface="Calibri" pitchFamily="-65" charset="0"/>
                <a:ea typeface="ＭＳ Ｐゴシック" pitchFamily="-65" charset="-128"/>
                <a:cs typeface="ＭＳ Ｐゴシック" pitchFamily="-65" charset="-128"/>
              </a:defRPr>
            </a:lvl4pPr>
            <a:lvl5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B20838"/>
                </a:solidFill>
                <a:latin typeface="Calibri" pitchFamily="-65" charset="0"/>
                <a:ea typeface="ＭＳ Ｐゴシック" pitchFamily="-65" charset="-128"/>
                <a:cs typeface="ＭＳ Ｐゴシック" pitchFamily="-65" charset="-128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B20838"/>
                </a:solidFill>
                <a:latin typeface="Calibri" pitchFamily="-65" charset="0"/>
                <a:ea typeface="ＭＳ Ｐゴシック" pitchFamily="-65" charset="-128"/>
                <a:cs typeface="ＭＳ Ｐゴシック" pitchFamily="-65" charset="-128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B20838"/>
                </a:solidFill>
                <a:latin typeface="Calibri" pitchFamily="-65" charset="0"/>
                <a:ea typeface="ＭＳ Ｐゴシック" pitchFamily="-65" charset="-128"/>
                <a:cs typeface="ＭＳ Ｐゴシック" pitchFamily="-65" charset="-128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B20838"/>
                </a:solidFill>
                <a:latin typeface="Calibri" pitchFamily="-65" charset="0"/>
                <a:ea typeface="ＭＳ Ｐゴシック" pitchFamily="-65" charset="-128"/>
                <a:cs typeface="ＭＳ Ｐゴシック" pitchFamily="-65" charset="-128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B20838"/>
                </a:solidFill>
                <a:latin typeface="Calibri" pitchFamily="-65" charset="0"/>
                <a:ea typeface="ＭＳ Ｐゴシック" pitchFamily="-65" charset="-128"/>
                <a:cs typeface="ＭＳ Ｐゴシック" pitchFamily="-65" charset="-128"/>
              </a:defRPr>
            </a:lvl9pPr>
          </a:lstStyle>
          <a:p>
            <a:r>
              <a:rPr lang="en-US" dirty="0" smtClean="0"/>
              <a:t>IS&amp;T Leadership Search</a:t>
            </a:r>
            <a:r>
              <a:rPr lang="en-US" dirty="0"/>
              <a:t> </a:t>
            </a:r>
            <a:r>
              <a:rPr lang="en-US" dirty="0" smtClean="0"/>
              <a:t>- Committee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0846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457200" y="1219200"/>
            <a:ext cx="8077200" cy="1992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indent="-30797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indent="-30797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lvl="1" eaLnBrk="1" hangingPunct="1">
              <a:spcAft>
                <a:spcPts val="300"/>
              </a:spcAft>
              <a:buClr>
                <a:schemeClr val="accent2"/>
              </a:buClr>
              <a:buSzPct val="100000"/>
              <a:defRPr/>
            </a:pPr>
            <a:endParaRPr lang="en-US" sz="1000" dirty="0" smtClean="0"/>
          </a:p>
          <a:p>
            <a:pPr lvl="1" eaLnBrk="1" hangingPunct="1">
              <a:spcAft>
                <a:spcPts val="300"/>
              </a:spcAft>
              <a:buClr>
                <a:schemeClr val="accent2"/>
              </a:buClr>
              <a:buSzPct val="100000"/>
              <a:buFont typeface="Arial" charset="0"/>
              <a:buChar char="•"/>
              <a:defRPr/>
            </a:pPr>
            <a:r>
              <a:rPr lang="en-US" sz="2800" dirty="0"/>
              <a:t>D</a:t>
            </a:r>
            <a:r>
              <a:rPr lang="en-US" sz="2800" dirty="0" smtClean="0"/>
              <a:t>uring </a:t>
            </a:r>
            <a:r>
              <a:rPr lang="en-US" sz="2800" dirty="0"/>
              <a:t>Support Packs.</a:t>
            </a:r>
          </a:p>
          <a:p>
            <a:pPr lvl="1" eaLnBrk="1" hangingPunct="1">
              <a:spcAft>
                <a:spcPts val="300"/>
              </a:spcAft>
              <a:buClr>
                <a:schemeClr val="accent2"/>
              </a:buClr>
              <a:buSzPct val="100000"/>
              <a:buFont typeface="Arial" charset="0"/>
              <a:buChar char="•"/>
              <a:defRPr/>
            </a:pPr>
            <a:r>
              <a:rPr lang="en-US" sz="2800" dirty="0" smtClean="0"/>
              <a:t>Testing: Incorporate into regular </a:t>
            </a:r>
            <a:r>
              <a:rPr lang="en-US" sz="2800" dirty="0"/>
              <a:t>support pack </a:t>
            </a:r>
            <a:r>
              <a:rPr lang="en-US" sz="2800" dirty="0" smtClean="0"/>
              <a:t>testing.</a:t>
            </a:r>
            <a:endParaRPr lang="en-US" sz="2800" dirty="0"/>
          </a:p>
          <a:p>
            <a:pPr marL="1063625" lvl="2" indent="-457200" eaLnBrk="1" hangingPunct="1">
              <a:spcAft>
                <a:spcPts val="300"/>
              </a:spcAft>
              <a:buClr>
                <a:schemeClr val="accent2"/>
              </a:buClr>
              <a:buSzPct val="100000"/>
              <a:buFont typeface="Wingdings" pitchFamily="2" charset="2"/>
              <a:buChar char="ü"/>
              <a:defRPr/>
            </a:pPr>
            <a:r>
              <a:rPr lang="en-US" sz="2400" i="1" dirty="0" smtClean="0"/>
              <a:t>Not</a:t>
            </a:r>
            <a:r>
              <a:rPr lang="en-US" sz="2400" dirty="0" smtClean="0"/>
              <a:t> a significant </a:t>
            </a:r>
            <a:r>
              <a:rPr lang="en-US" sz="2400" dirty="0"/>
              <a:t>addition of </a:t>
            </a:r>
            <a:r>
              <a:rPr lang="en-US" sz="2400" dirty="0" smtClean="0"/>
              <a:t>time.</a:t>
            </a:r>
            <a:endParaRPr lang="en-US" sz="2400" b="1" dirty="0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457200" y="228600"/>
            <a:ext cx="8229600" cy="86201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D9D9D9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2500"/>
          </a:bodyPr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 b="1" kern="1200" baseline="0">
                <a:solidFill>
                  <a:srgbClr val="B20838"/>
                </a:solidFill>
                <a:latin typeface="+mj-lt"/>
                <a:ea typeface="ＭＳ Ｐゴシック" pitchFamily="-65" charset="-128"/>
                <a:cs typeface="ＭＳ Ｐゴシック" pitchFamily="-65" charset="-128"/>
              </a:defRPr>
            </a:lvl1pPr>
            <a:lvl2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B20838"/>
                </a:solidFill>
                <a:latin typeface="Calibri" pitchFamily="-65" charset="0"/>
                <a:ea typeface="ＭＳ Ｐゴシック" pitchFamily="-65" charset="-128"/>
                <a:cs typeface="ＭＳ Ｐゴシック" pitchFamily="-65" charset="-128"/>
              </a:defRPr>
            </a:lvl2pPr>
            <a:lvl3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B20838"/>
                </a:solidFill>
                <a:latin typeface="Calibri" pitchFamily="-65" charset="0"/>
                <a:ea typeface="ＭＳ Ｐゴシック" pitchFamily="-65" charset="-128"/>
                <a:cs typeface="ＭＳ Ｐゴシック" pitchFamily="-65" charset="-128"/>
              </a:defRPr>
            </a:lvl3pPr>
            <a:lvl4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B20838"/>
                </a:solidFill>
                <a:latin typeface="Calibri" pitchFamily="-65" charset="0"/>
                <a:ea typeface="ＭＳ Ｐゴシック" pitchFamily="-65" charset="-128"/>
                <a:cs typeface="ＭＳ Ｐゴシック" pitchFamily="-65" charset="-128"/>
              </a:defRPr>
            </a:lvl4pPr>
            <a:lvl5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B20838"/>
                </a:solidFill>
                <a:latin typeface="Calibri" pitchFamily="-65" charset="0"/>
                <a:ea typeface="ＭＳ Ｐゴシック" pitchFamily="-65" charset="-128"/>
                <a:cs typeface="ＭＳ Ｐゴシック" pitchFamily="-65" charset="-128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B20838"/>
                </a:solidFill>
                <a:latin typeface="Calibri" pitchFamily="-65" charset="0"/>
                <a:ea typeface="ＭＳ Ｐゴシック" pitchFamily="-65" charset="-128"/>
                <a:cs typeface="ＭＳ Ｐゴシック" pitchFamily="-65" charset="-128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B20838"/>
                </a:solidFill>
                <a:latin typeface="Calibri" pitchFamily="-65" charset="0"/>
                <a:ea typeface="ＭＳ Ｐゴシック" pitchFamily="-65" charset="-128"/>
                <a:cs typeface="ＭＳ Ｐゴシック" pitchFamily="-65" charset="-128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B20838"/>
                </a:solidFill>
                <a:latin typeface="Calibri" pitchFamily="-65" charset="0"/>
                <a:ea typeface="ＭＳ Ｐゴシック" pitchFamily="-65" charset="-128"/>
                <a:cs typeface="ＭＳ Ｐゴシック" pitchFamily="-65" charset="-128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B20838"/>
                </a:solidFill>
                <a:latin typeface="Calibri" pitchFamily="-65" charset="0"/>
                <a:ea typeface="ＭＳ Ｐゴシック" pitchFamily="-65" charset="-128"/>
                <a:cs typeface="ＭＳ Ｐゴシック" pitchFamily="-65" charset="-128"/>
              </a:defRPr>
            </a:lvl9pPr>
          </a:lstStyle>
          <a:p>
            <a:r>
              <a:rPr lang="en-US" dirty="0" smtClean="0"/>
              <a:t>IS&amp;T Leadership Search</a:t>
            </a:r>
            <a:r>
              <a:rPr lang="en-US" dirty="0"/>
              <a:t> </a:t>
            </a:r>
            <a:r>
              <a:rPr lang="en-US" dirty="0" smtClean="0"/>
              <a:t>- Committee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0846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can you do?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3270126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457200" lvl="1" indent="-307975">
              <a:spcBef>
                <a:spcPct val="0"/>
              </a:spcBef>
              <a:spcAft>
                <a:spcPts val="300"/>
              </a:spcAft>
              <a:buClr>
                <a:schemeClr val="accent2"/>
              </a:buClr>
              <a:buSzPct val="100000"/>
              <a:buFont typeface="Arial" charset="0"/>
              <a:buChar char="•"/>
              <a:defRPr/>
            </a:pPr>
            <a:r>
              <a:rPr lang="en-US" dirty="0" smtClean="0">
                <a:latin typeface="Arial" charset="0"/>
                <a:cs typeface="Arial" charset="0"/>
              </a:rPr>
              <a:t>Review and edit the documentation.</a:t>
            </a:r>
          </a:p>
          <a:p>
            <a:pPr marL="1063625" lvl="2" indent="-457200">
              <a:spcBef>
                <a:spcPct val="0"/>
              </a:spcBef>
              <a:spcAft>
                <a:spcPts val="300"/>
              </a:spcAft>
              <a:buClr>
                <a:schemeClr val="accent2"/>
              </a:buClr>
              <a:buSzPct val="100000"/>
              <a:buFont typeface="Wingdings" pitchFamily="2" charset="2"/>
              <a:buChar char="ü"/>
              <a:defRPr/>
            </a:pPr>
            <a:r>
              <a:rPr lang="en-US" dirty="0" smtClean="0">
                <a:latin typeface="Arial" charset="0"/>
                <a:cs typeface="Arial" charset="0"/>
              </a:rPr>
              <a:t>Help docs and High-level pages.</a:t>
            </a:r>
          </a:p>
          <a:p>
            <a:pPr marL="1063625" lvl="2" indent="-457200">
              <a:spcBef>
                <a:spcPct val="0"/>
              </a:spcBef>
              <a:spcAft>
                <a:spcPts val="300"/>
              </a:spcAft>
              <a:buClr>
                <a:schemeClr val="accent2"/>
              </a:buClr>
              <a:buSzPct val="100000"/>
              <a:buFont typeface="Wingdings" pitchFamily="2" charset="2"/>
              <a:buChar char="ü"/>
              <a:defRPr/>
            </a:pPr>
            <a:r>
              <a:rPr lang="en-US" dirty="0" smtClean="0">
                <a:latin typeface="Arial" charset="0"/>
                <a:cs typeface="Arial" charset="0"/>
              </a:rPr>
              <a:t>If you find an error, you can fix it in the KB. </a:t>
            </a:r>
          </a:p>
          <a:p>
            <a:pPr marL="1063625" lvl="2" indent="-457200">
              <a:spcBef>
                <a:spcPct val="0"/>
              </a:spcBef>
              <a:spcAft>
                <a:spcPts val="300"/>
              </a:spcAft>
              <a:buClr>
                <a:schemeClr val="accent2"/>
              </a:buClr>
              <a:buSzPct val="100000"/>
              <a:buFont typeface="Wingdings" pitchFamily="2" charset="2"/>
              <a:buChar char="ü"/>
              <a:defRPr/>
            </a:pPr>
            <a:r>
              <a:rPr lang="en-US" dirty="0" smtClean="0">
                <a:latin typeface="Arial" charset="0"/>
                <a:cs typeface="Arial" charset="0"/>
              </a:rPr>
              <a:t>We recommend only critical updates be made to </a:t>
            </a:r>
            <a:r>
              <a:rPr lang="en-US" dirty="0" err="1" smtClean="0">
                <a:latin typeface="Arial" charset="0"/>
                <a:cs typeface="Arial" charset="0"/>
              </a:rPr>
              <a:t>insidemit</a:t>
            </a:r>
            <a:r>
              <a:rPr lang="en-US" dirty="0" smtClean="0">
                <a:latin typeface="Arial" charset="0"/>
                <a:cs typeface="Arial" charset="0"/>
              </a:rPr>
              <a:t> help pages.</a:t>
            </a:r>
          </a:p>
          <a:p>
            <a:pPr marL="1063625" lvl="2" indent="-457200">
              <a:spcBef>
                <a:spcPct val="0"/>
              </a:spcBef>
              <a:spcAft>
                <a:spcPts val="300"/>
              </a:spcAft>
              <a:buClr>
                <a:schemeClr val="accent2"/>
              </a:buClr>
              <a:buSzPct val="100000"/>
              <a:buFont typeface="Wingdings" pitchFamily="2" charset="2"/>
              <a:buChar char="ü"/>
              <a:defRPr/>
            </a:pPr>
            <a:r>
              <a:rPr lang="en-US" dirty="0" smtClean="0">
                <a:latin typeface="Arial" charset="0"/>
                <a:cs typeface="Arial" charset="0"/>
              </a:rPr>
              <a:t>Start by setting up permissions for reviewers and editors in your area.</a:t>
            </a:r>
          </a:p>
          <a:p>
            <a:pPr marL="149225" lvl="1" indent="0">
              <a:spcBef>
                <a:spcPct val="0"/>
              </a:spcBef>
              <a:spcAft>
                <a:spcPts val="300"/>
              </a:spcAft>
              <a:buClr>
                <a:schemeClr val="accent2"/>
              </a:buClr>
              <a:buSzPct val="100000"/>
              <a:buNone/>
              <a:defRPr/>
            </a:pPr>
            <a:endParaRPr lang="en-US" dirty="0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9203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can you do?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382000" cy="4385816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457200" lvl="1" indent="-307975">
              <a:spcBef>
                <a:spcPct val="0"/>
              </a:spcBef>
              <a:spcAft>
                <a:spcPts val="300"/>
              </a:spcAft>
              <a:buClr>
                <a:schemeClr val="accent2"/>
              </a:buClr>
              <a:buSzPct val="100000"/>
              <a:buFont typeface="Arial" charset="0"/>
              <a:buChar char="•"/>
              <a:defRPr/>
            </a:pPr>
            <a:r>
              <a:rPr lang="en-US" dirty="0" smtClean="0">
                <a:latin typeface="Arial" charset="0"/>
                <a:cs typeface="Arial" charset="0"/>
              </a:rPr>
              <a:t>How </a:t>
            </a:r>
            <a:r>
              <a:rPr lang="en-US" dirty="0">
                <a:latin typeface="Arial" charset="0"/>
                <a:cs typeface="Arial" charset="0"/>
              </a:rPr>
              <a:t>do permissions work? </a:t>
            </a:r>
            <a:endParaRPr lang="en-US" dirty="0" smtClean="0">
              <a:latin typeface="Arial" charset="0"/>
              <a:cs typeface="Arial" charset="0"/>
            </a:endParaRPr>
          </a:p>
          <a:p>
            <a:pPr marL="857250" lvl="2" indent="-307975">
              <a:spcBef>
                <a:spcPct val="0"/>
              </a:spcBef>
              <a:spcAft>
                <a:spcPts val="300"/>
              </a:spcAft>
              <a:buClr>
                <a:schemeClr val="accent2"/>
              </a:buClr>
              <a:buSzPct val="100000"/>
              <a:buFont typeface="Arial" charset="0"/>
              <a:buChar char="•"/>
              <a:defRPr/>
            </a:pPr>
            <a:r>
              <a:rPr lang="en-US" dirty="0" smtClean="0">
                <a:latin typeface="Arial" charset="0"/>
                <a:cs typeface="Arial" charset="0"/>
              </a:rPr>
              <a:t>Access is controlled by Moira lists for each EVPT area:</a:t>
            </a:r>
          </a:p>
          <a:p>
            <a:pPr marL="1349375" lvl="3" indent="-342900">
              <a:spcBef>
                <a:spcPct val="0"/>
              </a:spcBef>
              <a:spcAft>
                <a:spcPts val="300"/>
              </a:spcAft>
              <a:buClr>
                <a:schemeClr val="accent2"/>
              </a:buClr>
              <a:buSzPct val="100000"/>
              <a:buFont typeface="Wingdings" panose="05000000000000000000" pitchFamily="2" charset="2"/>
              <a:buChar char="ü"/>
              <a:defRPr/>
            </a:pPr>
            <a:r>
              <a:rPr lang="en-US" dirty="0" err="1" smtClean="0">
                <a:latin typeface="Arial" charset="0"/>
                <a:cs typeface="Arial" charset="0"/>
              </a:rPr>
              <a:t>vpf</a:t>
            </a:r>
            <a:r>
              <a:rPr lang="en-US" dirty="0" smtClean="0">
                <a:latin typeface="Arial" charset="0"/>
                <a:cs typeface="Arial" charset="0"/>
              </a:rPr>
              <a:t>-kb-readers</a:t>
            </a:r>
          </a:p>
          <a:p>
            <a:pPr marL="1349375" lvl="3" indent="-342900">
              <a:spcBef>
                <a:spcPct val="0"/>
              </a:spcBef>
              <a:spcAft>
                <a:spcPts val="300"/>
              </a:spcAft>
              <a:buClr>
                <a:schemeClr val="accent2"/>
              </a:buClr>
              <a:buSzPct val="100000"/>
              <a:buFont typeface="Wingdings" panose="05000000000000000000" pitchFamily="2" charset="2"/>
              <a:buChar char="ü"/>
              <a:defRPr/>
            </a:pPr>
            <a:r>
              <a:rPr lang="en-US" dirty="0" err="1" smtClean="0">
                <a:latin typeface="Arial" charset="0"/>
                <a:cs typeface="Arial" charset="0"/>
              </a:rPr>
              <a:t>vpf</a:t>
            </a:r>
            <a:r>
              <a:rPr lang="en-US" dirty="0" smtClean="0">
                <a:latin typeface="Arial" charset="0"/>
                <a:cs typeface="Arial" charset="0"/>
              </a:rPr>
              <a:t>-kb-editors</a:t>
            </a:r>
          </a:p>
          <a:p>
            <a:pPr marL="1349375" lvl="3" indent="-342900">
              <a:spcBef>
                <a:spcPct val="0"/>
              </a:spcBef>
              <a:spcAft>
                <a:spcPts val="300"/>
              </a:spcAft>
              <a:buClr>
                <a:schemeClr val="accent2"/>
              </a:buClr>
              <a:buSzPct val="100000"/>
              <a:buFont typeface="Wingdings" panose="05000000000000000000" pitchFamily="2" charset="2"/>
              <a:buChar char="ü"/>
              <a:defRPr/>
            </a:pPr>
            <a:r>
              <a:rPr lang="en-US" dirty="0" err="1">
                <a:latin typeface="Arial" charset="0"/>
                <a:cs typeface="Arial" charset="0"/>
              </a:rPr>
              <a:t>h</a:t>
            </a:r>
            <a:r>
              <a:rPr lang="en-US" dirty="0" err="1" smtClean="0">
                <a:latin typeface="Arial" charset="0"/>
                <a:cs typeface="Arial" charset="0"/>
              </a:rPr>
              <a:t>r</a:t>
            </a:r>
            <a:r>
              <a:rPr lang="en-US" dirty="0" smtClean="0">
                <a:latin typeface="Arial" charset="0"/>
                <a:cs typeface="Arial" charset="0"/>
              </a:rPr>
              <a:t>-kb-readers</a:t>
            </a:r>
          </a:p>
          <a:p>
            <a:pPr marL="1349375" lvl="3" indent="-342900">
              <a:spcBef>
                <a:spcPct val="0"/>
              </a:spcBef>
              <a:spcAft>
                <a:spcPts val="300"/>
              </a:spcAft>
              <a:buClr>
                <a:schemeClr val="accent2"/>
              </a:buClr>
              <a:buSzPct val="100000"/>
              <a:buFont typeface="Wingdings" panose="05000000000000000000" pitchFamily="2" charset="2"/>
              <a:buChar char="ü"/>
              <a:defRPr/>
            </a:pPr>
            <a:r>
              <a:rPr lang="en-US" dirty="0" err="1">
                <a:latin typeface="Arial" charset="0"/>
                <a:cs typeface="Arial" charset="0"/>
              </a:rPr>
              <a:t>h</a:t>
            </a:r>
            <a:r>
              <a:rPr lang="en-US" dirty="0" err="1" smtClean="0">
                <a:latin typeface="Arial" charset="0"/>
                <a:cs typeface="Arial" charset="0"/>
              </a:rPr>
              <a:t>r</a:t>
            </a:r>
            <a:r>
              <a:rPr lang="en-US" dirty="0" smtClean="0">
                <a:latin typeface="Arial" charset="0"/>
                <a:cs typeface="Arial" charset="0"/>
              </a:rPr>
              <a:t>-kb-editors</a:t>
            </a:r>
          </a:p>
          <a:p>
            <a:pPr marL="1349375" lvl="3" indent="-342900">
              <a:spcBef>
                <a:spcPct val="0"/>
              </a:spcBef>
              <a:spcAft>
                <a:spcPts val="300"/>
              </a:spcAft>
              <a:buClr>
                <a:schemeClr val="accent2"/>
              </a:buClr>
              <a:buSzPct val="100000"/>
              <a:buFont typeface="Wingdings" panose="05000000000000000000" pitchFamily="2" charset="2"/>
              <a:buChar char="ü"/>
              <a:defRPr/>
            </a:pPr>
            <a:r>
              <a:rPr lang="en-US" dirty="0" err="1">
                <a:latin typeface="Arial" charset="0"/>
                <a:cs typeface="Arial" charset="0"/>
              </a:rPr>
              <a:t>e</a:t>
            </a:r>
            <a:r>
              <a:rPr lang="en-US" dirty="0" err="1" smtClean="0">
                <a:latin typeface="Arial" charset="0"/>
                <a:cs typeface="Arial" charset="0"/>
              </a:rPr>
              <a:t>hs</a:t>
            </a:r>
            <a:r>
              <a:rPr lang="en-US" dirty="0" smtClean="0">
                <a:latin typeface="Arial" charset="0"/>
                <a:cs typeface="Arial" charset="0"/>
              </a:rPr>
              <a:t>-kb-readers</a:t>
            </a:r>
          </a:p>
          <a:p>
            <a:pPr marL="1349375" lvl="3" indent="-342900">
              <a:spcBef>
                <a:spcPct val="0"/>
              </a:spcBef>
              <a:spcAft>
                <a:spcPts val="300"/>
              </a:spcAft>
              <a:buClr>
                <a:schemeClr val="accent2"/>
              </a:buClr>
              <a:buSzPct val="100000"/>
              <a:buFont typeface="Wingdings" panose="05000000000000000000" pitchFamily="2" charset="2"/>
              <a:buChar char="ü"/>
              <a:defRPr/>
            </a:pPr>
            <a:r>
              <a:rPr lang="en-US" dirty="0" err="1">
                <a:latin typeface="Arial" charset="0"/>
                <a:cs typeface="Arial" charset="0"/>
              </a:rPr>
              <a:t>e</a:t>
            </a:r>
            <a:r>
              <a:rPr lang="en-US" dirty="0" err="1" smtClean="0">
                <a:latin typeface="Arial" charset="0"/>
                <a:cs typeface="Arial" charset="0"/>
              </a:rPr>
              <a:t>hs</a:t>
            </a:r>
            <a:r>
              <a:rPr lang="en-US" dirty="0" smtClean="0">
                <a:latin typeface="Arial" charset="0"/>
                <a:cs typeface="Arial" charset="0"/>
              </a:rPr>
              <a:t>-kb-editors</a:t>
            </a:r>
          </a:p>
          <a:p>
            <a:pPr marL="1349375" lvl="3" indent="-342900">
              <a:spcBef>
                <a:spcPct val="0"/>
              </a:spcBef>
              <a:spcAft>
                <a:spcPts val="300"/>
              </a:spcAft>
              <a:buClr>
                <a:schemeClr val="accent2"/>
              </a:buClr>
              <a:buSzPct val="100000"/>
              <a:buFont typeface="Wingdings" panose="05000000000000000000" pitchFamily="2" charset="2"/>
              <a:buChar char="ü"/>
              <a:defRPr/>
            </a:pPr>
            <a:r>
              <a:rPr lang="en-US" dirty="0" err="1">
                <a:latin typeface="Arial" charset="0"/>
                <a:cs typeface="Arial" charset="0"/>
              </a:rPr>
              <a:t>d</a:t>
            </a:r>
            <a:r>
              <a:rPr lang="en-US" dirty="0" err="1" smtClean="0">
                <a:latin typeface="Arial" charset="0"/>
                <a:cs typeface="Arial" charset="0"/>
              </a:rPr>
              <a:t>of</a:t>
            </a:r>
            <a:r>
              <a:rPr lang="en-US" dirty="0" smtClean="0">
                <a:latin typeface="Arial" charset="0"/>
                <a:cs typeface="Arial" charset="0"/>
              </a:rPr>
              <a:t>-kb-readers</a:t>
            </a:r>
          </a:p>
          <a:p>
            <a:pPr marL="1349375" lvl="3" indent="-342900">
              <a:spcBef>
                <a:spcPct val="0"/>
              </a:spcBef>
              <a:spcAft>
                <a:spcPts val="300"/>
              </a:spcAft>
              <a:buClr>
                <a:schemeClr val="accent2"/>
              </a:buClr>
              <a:buSzPct val="100000"/>
              <a:buFont typeface="Wingdings" panose="05000000000000000000" pitchFamily="2" charset="2"/>
              <a:buChar char="ü"/>
              <a:defRPr/>
            </a:pPr>
            <a:r>
              <a:rPr lang="en-US" dirty="0" err="1">
                <a:latin typeface="Arial" charset="0"/>
                <a:cs typeface="Arial" charset="0"/>
              </a:rPr>
              <a:t>d</a:t>
            </a:r>
            <a:r>
              <a:rPr lang="en-US" dirty="0" err="1" smtClean="0">
                <a:latin typeface="Arial" charset="0"/>
                <a:cs typeface="Arial" charset="0"/>
              </a:rPr>
              <a:t>of</a:t>
            </a:r>
            <a:r>
              <a:rPr lang="en-US" dirty="0" smtClean="0">
                <a:latin typeface="Arial" charset="0"/>
                <a:cs typeface="Arial" charset="0"/>
              </a:rPr>
              <a:t>-kb-editors</a:t>
            </a:r>
          </a:p>
          <a:p>
            <a:pPr marL="857250" lvl="2" indent="-307975">
              <a:spcBef>
                <a:spcPct val="0"/>
              </a:spcBef>
              <a:spcAft>
                <a:spcPts val="300"/>
              </a:spcAft>
              <a:buClr>
                <a:schemeClr val="accent2"/>
              </a:buClr>
              <a:buSzPct val="100000"/>
              <a:buFont typeface="Arial" charset="0"/>
              <a:buChar char="•"/>
              <a:defRPr/>
            </a:pPr>
            <a:r>
              <a:rPr lang="en-US" dirty="0" smtClean="0">
                <a:latin typeface="Arial" charset="0"/>
                <a:cs typeface="Arial" charset="0"/>
              </a:rPr>
              <a:t>You can add and remove users as needed. </a:t>
            </a:r>
          </a:p>
          <a:p>
            <a:pPr marL="857250" lvl="2" indent="-307975">
              <a:spcBef>
                <a:spcPct val="0"/>
              </a:spcBef>
              <a:spcAft>
                <a:spcPts val="300"/>
              </a:spcAft>
              <a:buClr>
                <a:schemeClr val="accent2"/>
              </a:buClr>
              <a:buSzPct val="100000"/>
              <a:buFont typeface="Arial" charset="0"/>
              <a:buChar char="•"/>
              <a:defRPr/>
            </a:pPr>
            <a:r>
              <a:rPr lang="en-US" dirty="0" smtClean="0">
                <a:latin typeface="Arial" charset="0"/>
                <a:cs typeface="Arial" charset="0"/>
              </a:rPr>
              <a:t>Takes affect in a couple of hours.</a:t>
            </a:r>
          </a:p>
        </p:txBody>
      </p:sp>
    </p:spTree>
    <p:extLst>
      <p:ext uri="{BB962C8B-B14F-4D97-AF65-F5344CB8AC3E}">
        <p14:creationId xmlns:p14="http://schemas.microsoft.com/office/powerpoint/2010/main" val="3521871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Want to do more?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2062103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457200" lvl="1" indent="-307975">
              <a:spcBef>
                <a:spcPct val="0"/>
              </a:spcBef>
              <a:spcAft>
                <a:spcPts val="300"/>
              </a:spcAft>
              <a:buClr>
                <a:schemeClr val="accent2"/>
              </a:buClr>
              <a:buSzPct val="100000"/>
              <a:buFont typeface="Arial" charset="0"/>
              <a:buChar char="•"/>
              <a:defRPr/>
            </a:pPr>
            <a:r>
              <a:rPr lang="en-US" dirty="0" smtClean="0">
                <a:latin typeface="Arial" charset="0"/>
                <a:cs typeface="Arial" charset="0"/>
              </a:rPr>
              <a:t>Review the FAQ pages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smtClean="0">
                <a:latin typeface="Arial" charset="0"/>
                <a:cs typeface="Arial" charset="0"/>
              </a:rPr>
              <a:t>for your area. </a:t>
            </a:r>
          </a:p>
          <a:p>
            <a:pPr marL="892175" lvl="2" indent="-342900">
              <a:spcBef>
                <a:spcPct val="0"/>
              </a:spcBef>
              <a:spcAft>
                <a:spcPts val="300"/>
              </a:spcAft>
              <a:buClr>
                <a:schemeClr val="accent2"/>
              </a:buClr>
              <a:buSzPct val="100000"/>
              <a:buFont typeface="Wingdings" panose="05000000000000000000" pitchFamily="2" charset="2"/>
              <a:buChar char="ü"/>
              <a:defRPr/>
            </a:pPr>
            <a:r>
              <a:rPr lang="en-US" dirty="0" smtClean="0">
                <a:latin typeface="Arial" charset="0"/>
                <a:cs typeface="Arial" charset="0"/>
              </a:rPr>
              <a:t>Are the articles accurate and clear?</a:t>
            </a:r>
          </a:p>
          <a:p>
            <a:pPr marL="892175" lvl="2" indent="-342900">
              <a:spcBef>
                <a:spcPct val="0"/>
              </a:spcBef>
              <a:spcAft>
                <a:spcPts val="300"/>
              </a:spcAft>
              <a:buClr>
                <a:schemeClr val="accent2"/>
              </a:buClr>
              <a:buSzPct val="100000"/>
              <a:buFont typeface="Wingdings" panose="05000000000000000000" pitchFamily="2" charset="2"/>
              <a:buChar char="ü"/>
              <a:defRPr/>
            </a:pPr>
            <a:r>
              <a:rPr lang="en-US" dirty="0" smtClean="0">
                <a:latin typeface="Arial" charset="0"/>
                <a:cs typeface="Arial" charset="0"/>
              </a:rPr>
              <a:t>Any articles you’d like to add?</a:t>
            </a:r>
          </a:p>
          <a:p>
            <a:pPr marL="892175" lvl="2" indent="-342900">
              <a:spcBef>
                <a:spcPct val="0"/>
              </a:spcBef>
              <a:spcAft>
                <a:spcPts val="300"/>
              </a:spcAft>
              <a:buClr>
                <a:schemeClr val="accent2"/>
              </a:buClr>
              <a:buSzPct val="100000"/>
              <a:buFont typeface="Wingdings" panose="05000000000000000000" pitchFamily="2" charset="2"/>
              <a:buChar char="ü"/>
              <a:defRPr/>
            </a:pPr>
            <a:r>
              <a:rPr lang="en-US" dirty="0" smtClean="0">
                <a:latin typeface="Arial" charset="0"/>
                <a:cs typeface="Arial" charset="0"/>
              </a:rPr>
              <a:t>Links you’d like to add?</a:t>
            </a:r>
          </a:p>
          <a:p>
            <a:pPr marL="857250" lvl="2" indent="-307975">
              <a:spcBef>
                <a:spcPct val="0"/>
              </a:spcBef>
              <a:spcAft>
                <a:spcPts val="300"/>
              </a:spcAft>
              <a:buClr>
                <a:schemeClr val="accent2"/>
              </a:buClr>
              <a:buSzPct val="100000"/>
              <a:buFont typeface="Arial" charset="0"/>
              <a:buChar char="•"/>
              <a:defRPr/>
            </a:pPr>
            <a:endParaRPr lang="en-US" dirty="0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8724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can you do?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2085186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457200" lvl="1" indent="-307975">
              <a:spcBef>
                <a:spcPct val="0"/>
              </a:spcBef>
              <a:spcAft>
                <a:spcPts val="300"/>
              </a:spcAft>
              <a:buClr>
                <a:schemeClr val="accent2"/>
              </a:buClr>
              <a:buSzPct val="100000"/>
              <a:buFont typeface="Arial" charset="0"/>
              <a:buChar char="•"/>
              <a:defRPr/>
            </a:pPr>
            <a:r>
              <a:rPr lang="en-US" dirty="0">
                <a:latin typeface="Arial" charset="0"/>
                <a:cs typeface="Arial" charset="0"/>
              </a:rPr>
              <a:t>If interested, contact Lisa and Alison.</a:t>
            </a:r>
          </a:p>
          <a:p>
            <a:pPr marL="1063625" lvl="2" indent="-457200">
              <a:spcBef>
                <a:spcPct val="0"/>
              </a:spcBef>
              <a:spcAft>
                <a:spcPts val="300"/>
              </a:spcAft>
              <a:buClr>
                <a:schemeClr val="accent2"/>
              </a:buClr>
              <a:buSzPct val="100000"/>
              <a:buFont typeface="Wingdings" pitchFamily="2" charset="2"/>
              <a:buChar char="ü"/>
              <a:defRPr/>
            </a:pPr>
            <a:r>
              <a:rPr lang="en-US" dirty="0">
                <a:latin typeface="Arial" charset="0"/>
                <a:cs typeface="Arial" charset="0"/>
              </a:rPr>
              <a:t>Lisa can train your </a:t>
            </a:r>
            <a:r>
              <a:rPr lang="en-US" dirty="0" smtClean="0">
                <a:latin typeface="Arial" charset="0"/>
                <a:cs typeface="Arial" charset="0"/>
              </a:rPr>
              <a:t>group.</a:t>
            </a:r>
            <a:endParaRPr lang="en-US" dirty="0">
              <a:latin typeface="Arial" charset="0"/>
              <a:cs typeface="Arial" charset="0"/>
            </a:endParaRPr>
          </a:p>
          <a:p>
            <a:pPr marL="1063625" lvl="2" indent="-457200">
              <a:spcBef>
                <a:spcPct val="0"/>
              </a:spcBef>
              <a:spcAft>
                <a:spcPts val="300"/>
              </a:spcAft>
              <a:buClr>
                <a:schemeClr val="accent2"/>
              </a:buClr>
              <a:buSzPct val="100000"/>
              <a:buFont typeface="Wingdings" pitchFamily="2" charset="2"/>
              <a:buChar char="ü"/>
              <a:defRPr/>
            </a:pPr>
            <a:r>
              <a:rPr lang="en-US" dirty="0" smtClean="0">
                <a:latin typeface="Arial" charset="0"/>
                <a:cs typeface="Arial" charset="0"/>
              </a:rPr>
              <a:t>Heather </a:t>
            </a:r>
            <a:r>
              <a:rPr lang="en-US" dirty="0">
                <a:latin typeface="Arial" charset="0"/>
                <a:cs typeface="Arial" charset="0"/>
              </a:rPr>
              <a:t>Anne Harrison is available for additional </a:t>
            </a:r>
            <a:r>
              <a:rPr lang="en-US" dirty="0" smtClean="0">
                <a:latin typeface="Arial" charset="0"/>
                <a:cs typeface="Arial" charset="0"/>
              </a:rPr>
              <a:t>support.</a:t>
            </a:r>
          </a:p>
          <a:p>
            <a:pPr marL="149225" lvl="1" indent="0">
              <a:spcBef>
                <a:spcPct val="0"/>
              </a:spcBef>
              <a:spcAft>
                <a:spcPts val="300"/>
              </a:spcAft>
              <a:buClr>
                <a:schemeClr val="accent2"/>
              </a:buClr>
              <a:buSzPct val="100000"/>
              <a:buNone/>
              <a:defRPr/>
            </a:pPr>
            <a:endParaRPr lang="en-US" dirty="0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2598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Feedback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3477875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457200" lvl="1" indent="-307975">
              <a:spcBef>
                <a:spcPct val="0"/>
              </a:spcBef>
              <a:spcAft>
                <a:spcPts val="300"/>
              </a:spcAft>
              <a:buClr>
                <a:schemeClr val="accent2"/>
              </a:buClr>
              <a:buSzPct val="100000"/>
              <a:buFont typeface="Arial" charset="0"/>
              <a:buChar char="•"/>
              <a:defRPr/>
            </a:pPr>
            <a:r>
              <a:rPr lang="en-US" dirty="0" smtClean="0">
                <a:latin typeface="Arial" charset="0"/>
                <a:cs typeface="Arial" charset="0"/>
              </a:rPr>
              <a:t>Users </a:t>
            </a:r>
            <a:r>
              <a:rPr lang="en-US" dirty="0">
                <a:latin typeface="Arial" charset="0"/>
                <a:cs typeface="Arial" charset="0"/>
              </a:rPr>
              <a:t>can alert us if something is </a:t>
            </a:r>
            <a:r>
              <a:rPr lang="en-US" dirty="0" smtClean="0">
                <a:latin typeface="Arial" charset="0"/>
                <a:cs typeface="Arial" charset="0"/>
              </a:rPr>
              <a:t>wrong through a feedback mechanism built into each page. </a:t>
            </a:r>
            <a:endParaRPr lang="en-US" dirty="0" smtClean="0">
              <a:solidFill>
                <a:srgbClr val="FF0000"/>
              </a:solidFill>
              <a:latin typeface="Arial" charset="0"/>
              <a:cs typeface="Arial" charset="0"/>
            </a:endParaRPr>
          </a:p>
          <a:p>
            <a:pPr marL="457200" lvl="1" indent="-307975">
              <a:spcBef>
                <a:spcPct val="0"/>
              </a:spcBef>
              <a:spcAft>
                <a:spcPts val="300"/>
              </a:spcAft>
              <a:buClr>
                <a:schemeClr val="accent2"/>
              </a:buClr>
              <a:buSzPct val="100000"/>
              <a:buFont typeface="Arial" charset="0"/>
              <a:buChar char="•"/>
              <a:defRPr/>
            </a:pPr>
            <a:r>
              <a:rPr lang="en-US" dirty="0" smtClean="0">
                <a:latin typeface="Arial" charset="0"/>
                <a:cs typeface="Arial" charset="0"/>
              </a:rPr>
              <a:t>That feedback comes in to an RT queue monitored primarily by Heather Anne Harrison.</a:t>
            </a:r>
          </a:p>
          <a:p>
            <a:pPr marL="892175" lvl="2" indent="-342900">
              <a:spcBef>
                <a:spcPct val="0"/>
              </a:spcBef>
              <a:spcAft>
                <a:spcPts val="300"/>
              </a:spcAft>
              <a:buClr>
                <a:schemeClr val="accent2"/>
              </a:buClr>
              <a:buSzPct val="100000"/>
              <a:buFont typeface="Wingdings" panose="05000000000000000000" pitchFamily="2" charset="2"/>
              <a:buChar char="ü"/>
              <a:defRPr/>
            </a:pPr>
            <a:r>
              <a:rPr lang="en-US" dirty="0" smtClean="0">
                <a:latin typeface="Arial" charset="0"/>
                <a:cs typeface="Arial" charset="0"/>
              </a:rPr>
              <a:t>She will </a:t>
            </a:r>
            <a:r>
              <a:rPr lang="en-US" dirty="0">
                <a:latin typeface="Arial" charset="0"/>
                <a:cs typeface="Arial" charset="0"/>
              </a:rPr>
              <a:t>contact </a:t>
            </a:r>
            <a:r>
              <a:rPr lang="en-US" dirty="0" smtClean="0">
                <a:latin typeface="Arial" charset="0"/>
                <a:cs typeface="Arial" charset="0"/>
              </a:rPr>
              <a:t>helpdesk-business@mit.edu.</a:t>
            </a:r>
          </a:p>
          <a:p>
            <a:pPr marL="892175" lvl="2" indent="-342900">
              <a:spcBef>
                <a:spcPct val="0"/>
              </a:spcBef>
              <a:spcAft>
                <a:spcPts val="300"/>
              </a:spcAft>
              <a:buClr>
                <a:schemeClr val="accent2"/>
              </a:buClr>
              <a:buSzPct val="100000"/>
              <a:buFont typeface="Wingdings" panose="05000000000000000000" pitchFamily="2" charset="2"/>
              <a:buChar char="ü"/>
              <a:defRPr/>
            </a:pPr>
            <a:r>
              <a:rPr lang="en-US" dirty="0" smtClean="0">
                <a:latin typeface="Arial" charset="0"/>
                <a:cs typeface="Arial" charset="0"/>
              </a:rPr>
              <a:t>Help Desk Business Help team will pass to the appropriate EVPT area.</a:t>
            </a:r>
          </a:p>
          <a:p>
            <a:pPr eaLnBrk="0" hangingPunct="0"/>
            <a:endParaRPr lang="en-US" dirty="0">
              <a:latin typeface="Arial" charset="0"/>
              <a:cs typeface="Arial" charset="0"/>
            </a:endParaRPr>
          </a:p>
        </p:txBody>
      </p:sp>
      <p:pic>
        <p:nvPicPr>
          <p:cNvPr id="4" name="Picture 3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1905000"/>
            <a:ext cx="373380" cy="182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5132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PF PPT Template[1]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VPF PPT Template[1]</Template>
  <TotalTime>1724</TotalTime>
  <Words>444</Words>
  <Application>Microsoft Office PowerPoint</Application>
  <PresentationFormat>On-screen Show (4:3)</PresentationFormat>
  <Paragraphs>66</Paragraphs>
  <Slides>10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VPF PPT Template[1]</vt:lpstr>
      <vt:lpstr>Atlas Help Documentation</vt:lpstr>
      <vt:lpstr>What?</vt:lpstr>
      <vt:lpstr>Why?</vt:lpstr>
      <vt:lpstr>When?</vt:lpstr>
      <vt:lpstr>What can you do?</vt:lpstr>
      <vt:lpstr>What can you do?</vt:lpstr>
      <vt:lpstr>Want to do more?</vt:lpstr>
      <vt:lpstr>What can you do?</vt:lpstr>
      <vt:lpstr>Feedback process</vt:lpstr>
      <vt:lpstr>Thank you.  Lisa Robinson (lmrobin@mit.edu) Alison Bell (abell@mit.edu)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msbenson</dc:creator>
  <cp:lastModifiedBy>Massachusetts  Institute of Technology</cp:lastModifiedBy>
  <cp:revision>129</cp:revision>
  <dcterms:created xsi:type="dcterms:W3CDTF">2010-10-28T14:20:47Z</dcterms:created>
  <dcterms:modified xsi:type="dcterms:W3CDTF">2013-09-25T20:35:53Z</dcterms:modified>
</cp:coreProperties>
</file>