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72" r:id="rId9"/>
    <p:sldId id="264" r:id="rId10"/>
    <p:sldId id="265" r:id="rId11"/>
    <p:sldId id="267" r:id="rId12"/>
    <p:sldId id="268" r:id="rId13"/>
    <p:sldId id="269" r:id="rId14"/>
    <p:sldId id="266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42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211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516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65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17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1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32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38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41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48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68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17E29-CBC7-417F-A0BA-7345CCF6DCE0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05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Genetic </a:t>
            </a:r>
            <a:r>
              <a:rPr lang="en-US" smtClean="0"/>
              <a:t>Shift </a:t>
            </a:r>
            <a:r>
              <a:rPr lang="en-US" dirty="0"/>
              <a:t>R</a:t>
            </a:r>
            <a:r>
              <a:rPr lang="en-US" smtClean="0"/>
              <a:t>egister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9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" y="0"/>
            <a:ext cx="913463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32037"/>
            <a:ext cx="7080732" cy="4525963"/>
          </a:xfrm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1" y="4268412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1" y="5410200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2" y="1981200"/>
            <a:ext cx="4591050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2" y="6505575"/>
            <a:ext cx="5619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228600" y="1447800"/>
            <a:ext cx="838200" cy="914400"/>
            <a:chOff x="228600" y="1447800"/>
            <a:chExt cx="838200" cy="914400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066800" y="14478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381000" y="1676400"/>
              <a:ext cx="685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81000" y="1676400"/>
              <a:ext cx="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228600" y="23622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228600" y="3038475"/>
            <a:ext cx="3890960" cy="657225"/>
            <a:chOff x="228600" y="3038475"/>
            <a:chExt cx="3890960" cy="6572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3186115" y="34671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381000" y="3448050"/>
              <a:ext cx="280511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381000" y="3048000"/>
              <a:ext cx="0" cy="4095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228600" y="3057525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105275" y="3343275"/>
              <a:ext cx="0" cy="3524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1905000" y="3343275"/>
              <a:ext cx="22145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1905000" y="3038475"/>
              <a:ext cx="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1752600" y="30480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3838577" y="1447800"/>
            <a:ext cx="2638423" cy="2071687"/>
            <a:chOff x="3838577" y="1447800"/>
            <a:chExt cx="2638423" cy="2071687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838577" y="14478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838577" y="1676400"/>
              <a:ext cx="73342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571999" y="1676400"/>
              <a:ext cx="0" cy="15763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6324600" y="3252787"/>
              <a:ext cx="1" cy="2667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4572001" y="3243262"/>
              <a:ext cx="17526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6324601" y="3386137"/>
              <a:ext cx="152399" cy="1238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172200" y="3386137"/>
              <a:ext cx="152401" cy="13335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368300" y="4268412"/>
            <a:ext cx="6108700" cy="383430"/>
            <a:chOff x="368300" y="4268412"/>
            <a:chExt cx="6108700" cy="383430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6477000" y="4308941"/>
              <a:ext cx="0" cy="3429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533400" y="4651841"/>
              <a:ext cx="59436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533400" y="4268412"/>
              <a:ext cx="0" cy="38343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368300" y="4268412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418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" y="0"/>
            <a:ext cx="913463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35666"/>
            <a:ext cx="7080732" cy="4525963"/>
          </a:xfrm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1" y="4268412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1" y="5410200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2" y="1981200"/>
            <a:ext cx="4591050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2" y="6505575"/>
            <a:ext cx="5619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228600" y="1447800"/>
            <a:ext cx="838200" cy="914400"/>
            <a:chOff x="228600" y="1447800"/>
            <a:chExt cx="838200" cy="914400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066800" y="14478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381000" y="1676400"/>
              <a:ext cx="685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81000" y="1676400"/>
              <a:ext cx="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228600" y="23622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228600" y="3038475"/>
            <a:ext cx="3890960" cy="657225"/>
            <a:chOff x="228600" y="3038475"/>
            <a:chExt cx="3890960" cy="6572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3186115" y="34671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381000" y="3448050"/>
              <a:ext cx="280511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381000" y="3048000"/>
              <a:ext cx="0" cy="4095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228600" y="3057525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105275" y="3343275"/>
              <a:ext cx="0" cy="3524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1905000" y="3343275"/>
              <a:ext cx="22145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1905000" y="3038475"/>
              <a:ext cx="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1752600" y="30480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3838577" y="1447800"/>
            <a:ext cx="2638423" cy="2071687"/>
            <a:chOff x="3838577" y="1447800"/>
            <a:chExt cx="2638423" cy="2071687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838577" y="14478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838577" y="1676400"/>
              <a:ext cx="73342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571999" y="1676400"/>
              <a:ext cx="0" cy="15763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6324600" y="3252787"/>
              <a:ext cx="1" cy="2667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4572001" y="3243262"/>
              <a:ext cx="17526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6324601" y="3386137"/>
              <a:ext cx="152399" cy="1238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172200" y="3386137"/>
              <a:ext cx="152401" cy="13335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368300" y="4268412"/>
            <a:ext cx="6108700" cy="383430"/>
            <a:chOff x="368300" y="4268412"/>
            <a:chExt cx="6108700" cy="383430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6477000" y="4308941"/>
              <a:ext cx="0" cy="3429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533400" y="4651841"/>
              <a:ext cx="59436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533400" y="4268412"/>
              <a:ext cx="0" cy="38343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368300" y="4268412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8431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" y="0"/>
            <a:ext cx="913463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32037"/>
            <a:ext cx="7080732" cy="4525963"/>
          </a:xfrm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1" y="5410200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2" y="1981200"/>
            <a:ext cx="4591050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2" y="6505575"/>
            <a:ext cx="5619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2" name="Group 41"/>
          <p:cNvGrpSpPr/>
          <p:nvPr/>
        </p:nvGrpSpPr>
        <p:grpSpPr>
          <a:xfrm>
            <a:off x="228600" y="1447800"/>
            <a:ext cx="838200" cy="914400"/>
            <a:chOff x="228600" y="1447800"/>
            <a:chExt cx="838200" cy="914400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1066800" y="14478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381000" y="1676400"/>
              <a:ext cx="685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81000" y="1676400"/>
              <a:ext cx="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>
              <a:off x="228600" y="23622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228600" y="3038475"/>
            <a:ext cx="3890960" cy="657225"/>
            <a:chOff x="228600" y="3038475"/>
            <a:chExt cx="3890960" cy="657225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3186115" y="34671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381000" y="3448050"/>
              <a:ext cx="280511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381000" y="3048000"/>
              <a:ext cx="0" cy="4095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228600" y="3057525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4105275" y="3343275"/>
              <a:ext cx="0" cy="3524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>
              <a:off x="1905000" y="3343275"/>
              <a:ext cx="22145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1905000" y="3038475"/>
              <a:ext cx="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1752600" y="30480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/>
          <p:cNvGrpSpPr/>
          <p:nvPr/>
        </p:nvGrpSpPr>
        <p:grpSpPr>
          <a:xfrm>
            <a:off x="3838577" y="1447800"/>
            <a:ext cx="2638423" cy="2071687"/>
            <a:chOff x="3838577" y="1447800"/>
            <a:chExt cx="2638423" cy="2071687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3838577" y="14478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3838577" y="1676400"/>
              <a:ext cx="73342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4571999" y="1676400"/>
              <a:ext cx="0" cy="15763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>
              <a:off x="6324600" y="3252787"/>
              <a:ext cx="1" cy="2667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4572001" y="3243262"/>
              <a:ext cx="17526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>
              <a:off x="6324601" y="3386137"/>
              <a:ext cx="152399" cy="1238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6172200" y="3386137"/>
              <a:ext cx="152401" cy="13335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368300" y="4268412"/>
            <a:ext cx="6108700" cy="211979"/>
            <a:chOff x="368300" y="4268412"/>
            <a:chExt cx="6108700" cy="383430"/>
          </a:xfrm>
        </p:grpSpPr>
        <p:cxnSp>
          <p:nvCxnSpPr>
            <p:cNvPr id="65" name="Straight Connector 64"/>
            <p:cNvCxnSpPr/>
            <p:nvPr/>
          </p:nvCxnSpPr>
          <p:spPr>
            <a:xfrm>
              <a:off x="6477000" y="4308941"/>
              <a:ext cx="0" cy="3429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>
              <a:off x="533400" y="4651841"/>
              <a:ext cx="59436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533400" y="4268412"/>
              <a:ext cx="0" cy="38343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H="1">
              <a:off x="368300" y="4268412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39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" y="0"/>
            <a:ext cx="913463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32037"/>
            <a:ext cx="7080732" cy="4525963"/>
          </a:xfrm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1" y="5410200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2" y="1981200"/>
            <a:ext cx="4591050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2" y="6505575"/>
            <a:ext cx="5619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228600" y="1447800"/>
            <a:ext cx="838200" cy="914400"/>
            <a:chOff x="228600" y="1447800"/>
            <a:chExt cx="838200" cy="914400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066800" y="14478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381000" y="1676400"/>
              <a:ext cx="685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81000" y="1676400"/>
              <a:ext cx="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228600" y="23622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228600" y="3038475"/>
            <a:ext cx="3890960" cy="657225"/>
            <a:chOff x="228600" y="3038475"/>
            <a:chExt cx="3890960" cy="657225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3186115" y="34671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381000" y="3448050"/>
              <a:ext cx="280511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381000" y="3048000"/>
              <a:ext cx="0" cy="4095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228600" y="3057525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105275" y="3343275"/>
              <a:ext cx="0" cy="3524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1905000" y="3343275"/>
              <a:ext cx="22145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1905000" y="3038475"/>
              <a:ext cx="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1752600" y="30480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368300" y="4268412"/>
            <a:ext cx="6108700" cy="211979"/>
            <a:chOff x="368300" y="4268412"/>
            <a:chExt cx="6108700" cy="383430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6477000" y="4308941"/>
              <a:ext cx="0" cy="3429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533400" y="4651841"/>
              <a:ext cx="59436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533400" y="4268412"/>
              <a:ext cx="0" cy="38343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368300" y="4268412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8975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" y="0"/>
            <a:ext cx="913463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6551"/>
            <a:ext cx="7080732" cy="4525963"/>
          </a:xfrm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1" y="5410200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2" y="1981200"/>
            <a:ext cx="4591050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2" y="6505575"/>
            <a:ext cx="5619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228600" y="1447800"/>
            <a:ext cx="838200" cy="914400"/>
            <a:chOff x="228600" y="1447800"/>
            <a:chExt cx="838200" cy="91440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066800" y="14478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381000" y="1676400"/>
              <a:ext cx="685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81000" y="1676400"/>
              <a:ext cx="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228600" y="23622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228600" y="3038475"/>
            <a:ext cx="3890960" cy="657225"/>
            <a:chOff x="228600" y="3038475"/>
            <a:chExt cx="3890960" cy="657225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3186115" y="34671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381000" y="3448050"/>
              <a:ext cx="280511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381000" y="3048000"/>
              <a:ext cx="0" cy="4095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228600" y="3057525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105275" y="3343275"/>
              <a:ext cx="0" cy="3524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1905000" y="3343275"/>
              <a:ext cx="22145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1905000" y="3038475"/>
              <a:ext cx="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1752600" y="30480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230980" y="4191000"/>
            <a:ext cx="3890960" cy="657225"/>
            <a:chOff x="228600" y="3038475"/>
            <a:chExt cx="3890960" cy="657225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3186115" y="34671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381000" y="3448050"/>
              <a:ext cx="280511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381000" y="3048000"/>
              <a:ext cx="0" cy="4095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228600" y="3057525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105275" y="3343275"/>
              <a:ext cx="0" cy="3524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1905000" y="3343275"/>
              <a:ext cx="22145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1905000" y="3038475"/>
              <a:ext cx="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1752600" y="30480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1734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" y="0"/>
            <a:ext cx="913463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1151"/>
            <a:ext cx="7080732" cy="4525963"/>
          </a:xfrm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1" y="5410200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2" y="1981200"/>
            <a:ext cx="4591050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2" y="6505575"/>
            <a:ext cx="5619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228600" y="1447800"/>
            <a:ext cx="838200" cy="914400"/>
            <a:chOff x="228600" y="1447800"/>
            <a:chExt cx="838200" cy="91440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066800" y="14478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381000" y="1676400"/>
              <a:ext cx="685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81000" y="1676400"/>
              <a:ext cx="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228600" y="23622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228600" y="3038475"/>
            <a:ext cx="3890960" cy="657225"/>
            <a:chOff x="228600" y="3038475"/>
            <a:chExt cx="3890960" cy="657225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3186115" y="34671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381000" y="3448050"/>
              <a:ext cx="280511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381000" y="3048000"/>
              <a:ext cx="0" cy="4095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228600" y="3057525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105275" y="3343275"/>
              <a:ext cx="0" cy="3524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1905000" y="3343275"/>
              <a:ext cx="22145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1905000" y="3038475"/>
              <a:ext cx="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1752600" y="30480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230980" y="4191000"/>
            <a:ext cx="3890960" cy="657225"/>
            <a:chOff x="228600" y="3038475"/>
            <a:chExt cx="3890960" cy="657225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3186115" y="34671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381000" y="3448050"/>
              <a:ext cx="280511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81000" y="3048000"/>
              <a:ext cx="0" cy="4095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228600" y="3057525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105275" y="3343275"/>
              <a:ext cx="0" cy="3524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1905000" y="3343275"/>
              <a:ext cx="22145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1905000" y="3038475"/>
              <a:ext cx="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1752600" y="30480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6222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" y="0"/>
            <a:ext cx="913463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4780"/>
            <a:ext cx="7080732" cy="4525963"/>
          </a:xfrm>
        </p:spPr>
      </p:pic>
    </p:spTree>
    <p:extLst>
      <p:ext uri="{BB962C8B-B14F-4D97-AF65-F5344CB8AC3E}">
        <p14:creationId xmlns:p14="http://schemas.microsoft.com/office/powerpoint/2010/main" val="182546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" y="0"/>
            <a:ext cx="913463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8287"/>
            <a:ext cx="7086600" cy="4529714"/>
          </a:xfrm>
        </p:spPr>
      </p:pic>
    </p:spTree>
    <p:extLst>
      <p:ext uri="{BB962C8B-B14F-4D97-AF65-F5344CB8AC3E}">
        <p14:creationId xmlns:p14="http://schemas.microsoft.com/office/powerpoint/2010/main" val="289442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" y="0"/>
            <a:ext cx="913463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Initial state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" y="2362200"/>
            <a:ext cx="7080732" cy="4525963"/>
          </a:xfr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1" y="3109070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1" y="4268412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1" y="5410200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2" y="1981200"/>
            <a:ext cx="45910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2" y="6505575"/>
            <a:ext cx="5619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013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" y="0"/>
            <a:ext cx="913463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2400"/>
            <a:ext cx="8229600" cy="1143000"/>
          </a:xfrm>
        </p:spPr>
        <p:txBody>
          <a:bodyPr/>
          <a:lstStyle/>
          <a:p>
            <a:r>
              <a:rPr lang="en-US" dirty="0" smtClean="0"/>
              <a:t>Added red’ repressor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75" y="2332037"/>
            <a:ext cx="7080732" cy="4525963"/>
          </a:xfrm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1" y="3109070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1" y="4268412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1" y="5410200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2" y="1981200"/>
            <a:ext cx="4591050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2" y="6505575"/>
            <a:ext cx="5619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" name="Group 31"/>
          <p:cNvGrpSpPr/>
          <p:nvPr/>
        </p:nvGrpSpPr>
        <p:grpSpPr>
          <a:xfrm>
            <a:off x="228600" y="1447800"/>
            <a:ext cx="838200" cy="914400"/>
            <a:chOff x="228600" y="1447800"/>
            <a:chExt cx="838200" cy="9144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1066800" y="14478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381000" y="1676400"/>
              <a:ext cx="685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81000" y="1676400"/>
              <a:ext cx="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228600" y="23622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8003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" y="0"/>
            <a:ext cx="913463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" y="2332037"/>
            <a:ext cx="7080732" cy="4525963"/>
          </a:xfrm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1" y="4268412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1" y="5410200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2" y="1981200"/>
            <a:ext cx="4591050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2" y="6505575"/>
            <a:ext cx="5619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228600" y="1447800"/>
            <a:ext cx="838200" cy="914400"/>
            <a:chOff x="228600" y="1447800"/>
            <a:chExt cx="838200" cy="914400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1066800" y="14478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381000" y="1676400"/>
              <a:ext cx="685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81000" y="1676400"/>
              <a:ext cx="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228600" y="23622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2165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" y="0"/>
            <a:ext cx="913463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6551"/>
            <a:ext cx="7080732" cy="4525963"/>
          </a:xfrm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1" y="4268412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1" y="5410200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2" y="1981200"/>
            <a:ext cx="4591050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2" y="6505575"/>
            <a:ext cx="5619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228600" y="1447800"/>
            <a:ext cx="838200" cy="914400"/>
            <a:chOff x="228600" y="1447800"/>
            <a:chExt cx="838200" cy="914400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066800" y="14478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381000" y="1676400"/>
              <a:ext cx="685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81000" y="1676400"/>
              <a:ext cx="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228600" y="23622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8544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" y="0"/>
            <a:ext cx="913463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32037"/>
            <a:ext cx="7080732" cy="4525963"/>
          </a:xfrm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1" y="4268412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1" y="5410200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2" y="1981200"/>
            <a:ext cx="4591050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2" y="6505575"/>
            <a:ext cx="5619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228600" y="1447800"/>
            <a:ext cx="838200" cy="914400"/>
            <a:chOff x="228600" y="1447800"/>
            <a:chExt cx="838200" cy="914400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066800" y="14478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381000" y="1676400"/>
              <a:ext cx="685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81000" y="1676400"/>
              <a:ext cx="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228600" y="23622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228600" y="3038475"/>
            <a:ext cx="3890960" cy="657225"/>
            <a:chOff x="228600" y="3038475"/>
            <a:chExt cx="3890960" cy="657225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3186115" y="34671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381000" y="3448050"/>
              <a:ext cx="280511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81000" y="3048000"/>
              <a:ext cx="0" cy="4095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228600" y="3057525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105275" y="3343275"/>
              <a:ext cx="0" cy="3524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1905000" y="3343275"/>
              <a:ext cx="22145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1905000" y="3038475"/>
              <a:ext cx="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1752600" y="30480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1107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" y="0"/>
            <a:ext cx="913463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32037"/>
            <a:ext cx="7080732" cy="4525963"/>
          </a:xfrm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1" y="4268412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1" y="5410200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2" y="1981200"/>
            <a:ext cx="4591050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2" y="6505575"/>
            <a:ext cx="5619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228600" y="1447800"/>
            <a:ext cx="838200" cy="914400"/>
            <a:chOff x="228600" y="1447800"/>
            <a:chExt cx="838200" cy="914400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066800" y="14478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381000" y="1676400"/>
              <a:ext cx="685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81000" y="1676400"/>
              <a:ext cx="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228600" y="23622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228600" y="3038475"/>
            <a:ext cx="3890960" cy="657225"/>
            <a:chOff x="228600" y="3038475"/>
            <a:chExt cx="3890960" cy="6572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3186115" y="34671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381000" y="3448050"/>
              <a:ext cx="280511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381000" y="3048000"/>
              <a:ext cx="0" cy="4095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228600" y="3057525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105275" y="3343275"/>
              <a:ext cx="0" cy="3524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1905000" y="3343275"/>
              <a:ext cx="22145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1905000" y="3038475"/>
              <a:ext cx="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1752600" y="30480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2746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" y="0"/>
            <a:ext cx="913463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Added advance signal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32037"/>
            <a:ext cx="7080732" cy="4525963"/>
          </a:xfrm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1" y="4268412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1" y="5410200"/>
            <a:ext cx="4572000" cy="3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2" y="1981200"/>
            <a:ext cx="4591050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2" y="6505575"/>
            <a:ext cx="5619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228600" y="1447800"/>
            <a:ext cx="838200" cy="914400"/>
            <a:chOff x="228600" y="1447800"/>
            <a:chExt cx="838200" cy="914400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066800" y="14478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381000" y="1676400"/>
              <a:ext cx="685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81000" y="1676400"/>
              <a:ext cx="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228600" y="23622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228600" y="3038475"/>
            <a:ext cx="3890960" cy="657225"/>
            <a:chOff x="228600" y="3038475"/>
            <a:chExt cx="3890960" cy="6572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3186115" y="34671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381000" y="3448050"/>
              <a:ext cx="280511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381000" y="3048000"/>
              <a:ext cx="0" cy="4095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228600" y="3057525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105275" y="3343275"/>
              <a:ext cx="0" cy="3524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1905000" y="3343275"/>
              <a:ext cx="22145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1905000" y="3038475"/>
              <a:ext cx="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1752600" y="3048000"/>
              <a:ext cx="304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/>
          <p:cNvGrpSpPr/>
          <p:nvPr/>
        </p:nvGrpSpPr>
        <p:grpSpPr>
          <a:xfrm>
            <a:off x="3838577" y="1447800"/>
            <a:ext cx="2638423" cy="2071687"/>
            <a:chOff x="3838577" y="1447800"/>
            <a:chExt cx="2638423" cy="207168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3838577" y="14478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838577" y="1676400"/>
              <a:ext cx="73342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571999" y="1676400"/>
              <a:ext cx="0" cy="157638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6324600" y="3252787"/>
              <a:ext cx="1" cy="2667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4572001" y="3243262"/>
              <a:ext cx="17526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6324601" y="3386137"/>
              <a:ext cx="152399" cy="1238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172200" y="3386137"/>
              <a:ext cx="152401" cy="13335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009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13</Words>
  <Application>Microsoft Office PowerPoint</Application>
  <PresentationFormat>On-screen Show (4:3)</PresentationFormat>
  <Paragraphs>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Genetic Shift Register</vt:lpstr>
      <vt:lpstr>format</vt:lpstr>
      <vt:lpstr>Initial state</vt:lpstr>
      <vt:lpstr>Added red’ repressor</vt:lpstr>
      <vt:lpstr>PowerPoint Presentation</vt:lpstr>
      <vt:lpstr>PowerPoint Presentation</vt:lpstr>
      <vt:lpstr>PowerPoint Presentation</vt:lpstr>
      <vt:lpstr>PowerPoint Presentation</vt:lpstr>
      <vt:lpstr>Added advance signal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 shift register</dc:title>
  <dc:creator>Erik</dc:creator>
  <cp:lastModifiedBy>Jiaqi</cp:lastModifiedBy>
  <cp:revision>15</cp:revision>
  <dcterms:created xsi:type="dcterms:W3CDTF">2014-02-09T03:28:24Z</dcterms:created>
  <dcterms:modified xsi:type="dcterms:W3CDTF">2014-02-13T02:02:10Z</dcterms:modified>
</cp:coreProperties>
</file>