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66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-123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17E29-CBC7-417F-A0BA-7345CCF6DCE0}" type="datetimeFigureOut">
              <a:rPr lang="en-US" smtClean="0"/>
              <a:t>2014-02-08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5D9F8-17DD-4655-B383-0E36E4E494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422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17E29-CBC7-417F-A0BA-7345CCF6DCE0}" type="datetimeFigureOut">
              <a:rPr lang="en-US" smtClean="0"/>
              <a:t>2014-02-08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5D9F8-17DD-4655-B383-0E36E4E494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2113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17E29-CBC7-417F-A0BA-7345CCF6DCE0}" type="datetimeFigureOut">
              <a:rPr lang="en-US" smtClean="0"/>
              <a:t>2014-02-08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5D9F8-17DD-4655-B383-0E36E4E494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5169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17E29-CBC7-417F-A0BA-7345CCF6DCE0}" type="datetimeFigureOut">
              <a:rPr lang="en-US" smtClean="0"/>
              <a:t>2014-02-08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5D9F8-17DD-4655-B383-0E36E4E494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165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17E29-CBC7-417F-A0BA-7345CCF6DCE0}" type="datetimeFigureOut">
              <a:rPr lang="en-US" smtClean="0"/>
              <a:t>2014-02-08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5D9F8-17DD-4655-B383-0E36E4E494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317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17E29-CBC7-417F-A0BA-7345CCF6DCE0}" type="datetimeFigureOut">
              <a:rPr lang="en-US" smtClean="0"/>
              <a:t>2014-02-08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5D9F8-17DD-4655-B383-0E36E4E494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216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17E29-CBC7-417F-A0BA-7345CCF6DCE0}" type="datetimeFigureOut">
              <a:rPr lang="en-US" smtClean="0"/>
              <a:t>2014-02-08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5D9F8-17DD-4655-B383-0E36E4E494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32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17E29-CBC7-417F-A0BA-7345CCF6DCE0}" type="datetimeFigureOut">
              <a:rPr lang="en-US" smtClean="0"/>
              <a:t>2014-02-08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5D9F8-17DD-4655-B383-0E36E4E494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389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17E29-CBC7-417F-A0BA-7345CCF6DCE0}" type="datetimeFigureOut">
              <a:rPr lang="en-US" smtClean="0"/>
              <a:t>2014-02-08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5D9F8-17DD-4655-B383-0E36E4E494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419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17E29-CBC7-417F-A0BA-7345CCF6DCE0}" type="datetimeFigureOut">
              <a:rPr lang="en-US" smtClean="0"/>
              <a:t>2014-02-08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5D9F8-17DD-4655-B383-0E36E4E494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483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17E29-CBC7-417F-A0BA-7345CCF6DCE0}" type="datetimeFigureOut">
              <a:rPr lang="en-US" smtClean="0"/>
              <a:t>2014-02-08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5D9F8-17DD-4655-B383-0E36E4E494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6867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17E29-CBC7-417F-A0BA-7345CCF6DCE0}" type="datetimeFigureOut">
              <a:rPr lang="en-US" smtClean="0"/>
              <a:t>2014-02-08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5D9F8-17DD-4655-B383-0E36E4E494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405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Genetic shift register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96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9018" y="1600200"/>
            <a:ext cx="4525963" cy="4525963"/>
          </a:xfrm>
        </p:spPr>
      </p:pic>
    </p:spTree>
    <p:extLst>
      <p:ext uri="{BB962C8B-B14F-4D97-AF65-F5344CB8AC3E}">
        <p14:creationId xmlns:p14="http://schemas.microsoft.com/office/powerpoint/2010/main" val="124187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9018" y="1600200"/>
            <a:ext cx="4525963" cy="4525963"/>
          </a:xfrm>
        </p:spPr>
      </p:pic>
    </p:spTree>
    <p:extLst>
      <p:ext uri="{BB962C8B-B14F-4D97-AF65-F5344CB8AC3E}">
        <p14:creationId xmlns:p14="http://schemas.microsoft.com/office/powerpoint/2010/main" val="3684312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9018" y="1600200"/>
            <a:ext cx="4525963" cy="4525963"/>
          </a:xfrm>
        </p:spPr>
      </p:pic>
    </p:spTree>
    <p:extLst>
      <p:ext uri="{BB962C8B-B14F-4D97-AF65-F5344CB8AC3E}">
        <p14:creationId xmlns:p14="http://schemas.microsoft.com/office/powerpoint/2010/main" val="154393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9018" y="1600200"/>
            <a:ext cx="4525963" cy="4525963"/>
          </a:xfrm>
        </p:spPr>
      </p:pic>
    </p:spTree>
    <p:extLst>
      <p:ext uri="{BB962C8B-B14F-4D97-AF65-F5344CB8AC3E}">
        <p14:creationId xmlns:p14="http://schemas.microsoft.com/office/powerpoint/2010/main" val="1489750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9018" y="1600200"/>
            <a:ext cx="4525963" cy="4525963"/>
          </a:xfrm>
        </p:spPr>
      </p:pic>
    </p:spTree>
    <p:extLst>
      <p:ext uri="{BB962C8B-B14F-4D97-AF65-F5344CB8AC3E}">
        <p14:creationId xmlns:p14="http://schemas.microsoft.com/office/powerpoint/2010/main" val="3317349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9018" y="1600200"/>
            <a:ext cx="4525963" cy="4525963"/>
          </a:xfrm>
        </p:spPr>
      </p:pic>
    </p:spTree>
    <p:extLst>
      <p:ext uri="{BB962C8B-B14F-4D97-AF65-F5344CB8AC3E}">
        <p14:creationId xmlns:p14="http://schemas.microsoft.com/office/powerpoint/2010/main" val="1762220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9760" y="1600200"/>
            <a:ext cx="4444480" cy="4525963"/>
          </a:xfrm>
        </p:spPr>
      </p:pic>
    </p:spTree>
    <p:extLst>
      <p:ext uri="{BB962C8B-B14F-4D97-AF65-F5344CB8AC3E}">
        <p14:creationId xmlns:p14="http://schemas.microsoft.com/office/powerpoint/2010/main" val="1825468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9018" y="1600200"/>
            <a:ext cx="4525963" cy="4525963"/>
          </a:xfrm>
        </p:spPr>
      </p:pic>
      <p:sp>
        <p:nvSpPr>
          <p:cNvPr id="5" name="TextBox 4"/>
          <p:cNvSpPr txBox="1"/>
          <p:nvPr/>
        </p:nvSpPr>
        <p:spPr>
          <a:xfrm>
            <a:off x="6553200" y="2288741"/>
            <a:ext cx="2346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 didn’t use this symbol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4429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Initial state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9018" y="1600200"/>
            <a:ext cx="4525963" cy="4525963"/>
          </a:xfrm>
        </p:spPr>
      </p:pic>
    </p:spTree>
    <p:extLst>
      <p:ext uri="{BB962C8B-B14F-4D97-AF65-F5344CB8AC3E}">
        <p14:creationId xmlns:p14="http://schemas.microsoft.com/office/powerpoint/2010/main" val="1610138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Added red’ repressor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9018" y="1600200"/>
            <a:ext cx="4525963" cy="4525963"/>
          </a:xfrm>
        </p:spPr>
      </p:pic>
    </p:spTree>
    <p:extLst>
      <p:ext uri="{BB962C8B-B14F-4D97-AF65-F5344CB8AC3E}">
        <p14:creationId xmlns:p14="http://schemas.microsoft.com/office/powerpoint/2010/main" val="780032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9018" y="1600200"/>
            <a:ext cx="4525963" cy="4525963"/>
          </a:xfrm>
        </p:spPr>
      </p:pic>
    </p:spTree>
    <p:extLst>
      <p:ext uri="{BB962C8B-B14F-4D97-AF65-F5344CB8AC3E}">
        <p14:creationId xmlns:p14="http://schemas.microsoft.com/office/powerpoint/2010/main" val="1921651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9018" y="1600200"/>
            <a:ext cx="4525963" cy="4525963"/>
          </a:xfrm>
        </p:spPr>
      </p:pic>
    </p:spTree>
    <p:extLst>
      <p:ext uri="{BB962C8B-B14F-4D97-AF65-F5344CB8AC3E}">
        <p14:creationId xmlns:p14="http://schemas.microsoft.com/office/powerpoint/2010/main" val="942137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9018" y="1600200"/>
            <a:ext cx="4525963" cy="4525963"/>
          </a:xfrm>
        </p:spPr>
      </p:pic>
    </p:spTree>
    <p:extLst>
      <p:ext uri="{BB962C8B-B14F-4D97-AF65-F5344CB8AC3E}">
        <p14:creationId xmlns:p14="http://schemas.microsoft.com/office/powerpoint/2010/main" val="1685443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9018" y="1600200"/>
            <a:ext cx="4525963" cy="4525963"/>
          </a:xfrm>
        </p:spPr>
      </p:pic>
    </p:spTree>
    <p:extLst>
      <p:ext uri="{BB962C8B-B14F-4D97-AF65-F5344CB8AC3E}">
        <p14:creationId xmlns:p14="http://schemas.microsoft.com/office/powerpoint/2010/main" val="1011073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Added advance signal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9018" y="1600200"/>
            <a:ext cx="4525963" cy="4525963"/>
          </a:xfrm>
        </p:spPr>
      </p:pic>
    </p:spTree>
    <p:extLst>
      <p:ext uri="{BB962C8B-B14F-4D97-AF65-F5344CB8AC3E}">
        <p14:creationId xmlns:p14="http://schemas.microsoft.com/office/powerpoint/2010/main" val="2980097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18</Words>
  <Application>Microsoft Office PowerPoint</Application>
  <PresentationFormat>On-screen Show (4:3)</PresentationFormat>
  <Paragraphs>6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Genetic shift register</vt:lpstr>
      <vt:lpstr>format</vt:lpstr>
      <vt:lpstr>Initial state</vt:lpstr>
      <vt:lpstr>Added red’ repressor</vt:lpstr>
      <vt:lpstr>PowerPoint Presentation</vt:lpstr>
      <vt:lpstr>PowerPoint Presentation</vt:lpstr>
      <vt:lpstr>PowerPoint Presentation</vt:lpstr>
      <vt:lpstr>PowerPoint Presentation</vt:lpstr>
      <vt:lpstr>Added advance signal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Genetic shift register</dc:title>
  <dc:creator>Erik</dc:creator>
  <cp:lastModifiedBy>Erik</cp:lastModifiedBy>
  <cp:revision>3</cp:revision>
  <dcterms:created xsi:type="dcterms:W3CDTF">2014-02-09T03:28:24Z</dcterms:created>
  <dcterms:modified xsi:type="dcterms:W3CDTF">2014-02-09T03:49:36Z</dcterms:modified>
</cp:coreProperties>
</file>