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372" y="-15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942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25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450"/>
            <a:ext cx="2057400" cy="365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450"/>
            <a:ext cx="6019800" cy="365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47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75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15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545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45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06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921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690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4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94BD9-15AF-4B8A-AC12-ABB2E469F23F}" type="datetimeFigureOut">
              <a:rPr lang="en-US" smtClean="0"/>
              <a:t>2014-06-23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15CA7-1F39-4100-BCF7-86EB8B6CB9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002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 bottom </a:t>
            </a:r>
            <a:r>
              <a:rPr lang="en-US" dirty="0" smtClean="0"/>
              <a:t>up explanation of the shift register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1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Tell what time it is (in some capacity)</a:t>
            </a:r>
          </a:p>
          <a:p>
            <a:r>
              <a:rPr lang="en-US" dirty="0" smtClean="0"/>
              <a:t>Have one organism do a multi step process, like brewing beer or making pharmaceuticals</a:t>
            </a:r>
          </a:p>
          <a:p>
            <a:r>
              <a:rPr lang="en-US" dirty="0" smtClean="0"/>
              <a:t>If a chemical process has parts that interfere with each other, you can separate them temporally (they don’t both exist at the same time)</a:t>
            </a:r>
          </a:p>
          <a:p>
            <a:r>
              <a:rPr lang="en-US" dirty="0" smtClean="0"/>
              <a:t>As a safety precaution, have the cells self terminate after some number of divisions so they don’t escape into the wild</a:t>
            </a:r>
          </a:p>
          <a:p>
            <a:r>
              <a:rPr lang="en-US" dirty="0" smtClean="0"/>
              <a:t>Make really big AND gates (have the reporter be a logic circuit that sends advance when some signal is present, so if all the signals are present, the circuit advances all the way to the end)</a:t>
            </a:r>
          </a:p>
          <a:p>
            <a:r>
              <a:rPr lang="en-US" dirty="0" smtClean="0"/>
              <a:t>Administer a series of vaccines in one visit to the doctor (injecting a whole lot at once tends to not cause the desired immune response)</a:t>
            </a:r>
          </a:p>
        </p:txBody>
      </p:sp>
    </p:spTree>
    <p:extLst>
      <p:ext uri="{BB962C8B-B14F-4D97-AF65-F5344CB8AC3E}">
        <p14:creationId xmlns:p14="http://schemas.microsoft.com/office/powerpoint/2010/main" val="954527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 signal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 single advance signal means that it could advance more than 1 state at a time with imperfect timing.</a:t>
            </a:r>
          </a:p>
          <a:p>
            <a:r>
              <a:rPr lang="en-US" dirty="0" smtClean="0"/>
              <a:t>This can be fixed by having even states use advance A and odd use advance B, so the 1-&gt;2 transition uses a different signal than the 2-&gt; 3 signal</a:t>
            </a:r>
          </a:p>
          <a:p>
            <a:r>
              <a:rPr lang="en-US" dirty="0" smtClean="0"/>
              <a:t>By adding a toggle switch that output either A or B (but not both) that toggles on the change of C from not present to present, it behaves like C is the single advance signal</a:t>
            </a:r>
          </a:p>
          <a:p>
            <a:r>
              <a:rPr lang="en-US" dirty="0" smtClean="0"/>
              <a:t>This requires an even number of states, but being clever with having a state output the advance signal should cause that state to be skipped.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11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future possibilities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Each state has a unique DNA reference, so you could make a system to do something like turn state 4 on or something</a:t>
            </a:r>
          </a:p>
          <a:p>
            <a:r>
              <a:rPr lang="en-US" dirty="0" smtClean="0"/>
              <a:t>If each state codes for a command then this works like a computer program with GOTO statements.</a:t>
            </a:r>
          </a:p>
          <a:p>
            <a:r>
              <a:rPr lang="en-US" dirty="0" smtClean="0"/>
              <a:t>Each state’s active behavior could be a complete circuit, so you could have a bunch of circuits (like addition, subtraction, multiplication, and division) stored in this and use one at a time.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360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229600" cy="857250"/>
          </a:xfrm>
        </p:spPr>
        <p:txBody>
          <a:bodyPr>
            <a:noAutofit/>
          </a:bodyPr>
          <a:lstStyle/>
          <a:p>
            <a:r>
              <a:rPr lang="en-US" sz="3600" dirty="0" smtClean="0"/>
              <a:t>First, we want distinct active </a:t>
            </a:r>
            <a:r>
              <a:rPr lang="en-US" sz="3600" dirty="0" smtClean="0"/>
              <a:t>states.  Each dot is a unique protein, this will be the output.  The color is the ID of the state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8852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But not all active at </a:t>
            </a:r>
            <a:r>
              <a:rPr lang="en-US" sz="2400" dirty="0" smtClean="0"/>
              <a:t>once.  The left region represses the state ahead of it, so each state is being repressed, and each state only interacts with its immediate neighbors.  R represses the state of its color.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38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But we want one </a:t>
            </a:r>
            <a:r>
              <a:rPr lang="en-US" sz="3200" dirty="0" smtClean="0"/>
              <a:t>active.  When a state is active, it represses the repressor behind it, so it reinforces its on behavior.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939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Next, we want to advance on a </a:t>
            </a:r>
            <a:r>
              <a:rPr lang="en-US" sz="2400" dirty="0" smtClean="0"/>
              <a:t>signal.  When he advance signal is present, the active state n turns on the n+1 state.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5133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 state active, but old state still </a:t>
            </a:r>
            <a:r>
              <a:rPr lang="en-US" dirty="0" smtClean="0"/>
              <a:t>active, is problem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</p:spTree>
    <p:extLst>
      <p:ext uri="{BB962C8B-B14F-4D97-AF65-F5344CB8AC3E}">
        <p14:creationId xmlns:p14="http://schemas.microsoft.com/office/powerpoint/2010/main" val="969933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925" y="1200150"/>
            <a:ext cx="6788150" cy="33940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Next state now only active </a:t>
            </a:r>
            <a:r>
              <a:rPr lang="en-US" sz="2800" dirty="0" smtClean="0"/>
              <a:t>state.  </a:t>
            </a:r>
            <a:r>
              <a:rPr lang="en-US" sz="2800" dirty="0" smtClean="0"/>
              <a:t>Each state represses the state before it, so if two states are active, the system will proceed to only the latter one being active.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78687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 or not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Pointing the forward looking parts of the last state to the first state and the backwards looking parts of the first state to the last state makes it loop.</a:t>
            </a:r>
          </a:p>
          <a:p>
            <a:r>
              <a:rPr lang="en-US" dirty="0" smtClean="0"/>
              <a:t>Disconnecting only the advance signal part of the last state makes it stop at the end, do not disconnect anything else.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389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 more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each state only interacts with its neighbors, just insert between two states and fix the connections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218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603</Words>
  <Application>Microsoft Office PowerPoint</Application>
  <PresentationFormat>On-screen Show (16:9)</PresentationFormat>
  <Paragraphs>28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A bottom up explanation of the shift register</vt:lpstr>
      <vt:lpstr>First, we want distinct active states.  Each dot is a unique protein, this will be the output.  The color is the ID of the state</vt:lpstr>
      <vt:lpstr>But not all active at once.  The left region represses the state ahead of it, so each state is being repressed, and each state only interacts with its immediate neighbors.  R represses the state of its color.</vt:lpstr>
      <vt:lpstr>But we want one active.  When a state is active, it represses the repressor behind it, so it reinforces its on behavior.</vt:lpstr>
      <vt:lpstr>Next, we want to advance on a signal.  When he advance signal is present, the active state n turns on the n+1 state.</vt:lpstr>
      <vt:lpstr>Next state active, but old state still active, is problem</vt:lpstr>
      <vt:lpstr>Next state now only active state.  Each state represses the state before it, so if two states are active, the system will proceed to only the latter one being active.</vt:lpstr>
      <vt:lpstr>Loop or not loop</vt:lpstr>
      <vt:lpstr>Adding more state</vt:lpstr>
      <vt:lpstr>Applications</vt:lpstr>
      <vt:lpstr>Advance signal issue</vt:lpstr>
      <vt:lpstr>Potential future possibilities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bottom up explanation of the shift register</dc:title>
  <dc:creator>Erik</dc:creator>
  <cp:lastModifiedBy>Erik</cp:lastModifiedBy>
  <cp:revision>9</cp:revision>
  <dcterms:created xsi:type="dcterms:W3CDTF">2014-03-24T23:15:04Z</dcterms:created>
  <dcterms:modified xsi:type="dcterms:W3CDTF">2014-06-23T20:18:18Z</dcterms:modified>
</cp:coreProperties>
</file>