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676" y="-15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42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365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365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4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5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1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4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5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0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2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9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4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94BD9-15AF-4B8A-AC12-ABB2E469F23F}" type="datetimeFigureOut">
              <a:rPr lang="en-US" smtClean="0"/>
              <a:t>2014-03-24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0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 bottom </a:t>
            </a:r>
            <a:r>
              <a:rPr lang="en-US" dirty="0" smtClean="0"/>
              <a:t>up explanation of the shift register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1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First, we want distinct active states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37885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not all active at once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29438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we want one active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11093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Next, we want to advance on a signal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70513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state active, but old state still active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96993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state now only active state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1978687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50</Words>
  <Application>Microsoft Office PowerPoint</Application>
  <PresentationFormat>On-screen Show (16:9)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 bottom up explanation of the shift register</vt:lpstr>
      <vt:lpstr>First, we want distinct active states</vt:lpstr>
      <vt:lpstr>But not all active at once</vt:lpstr>
      <vt:lpstr>But we want one active</vt:lpstr>
      <vt:lpstr>Next, we want to advance on a signal</vt:lpstr>
      <vt:lpstr>Next state active, but old state still active</vt:lpstr>
      <vt:lpstr>Next state now only active state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bottom up explanation of the shift register</dc:title>
  <dc:creator>Erik</dc:creator>
  <cp:lastModifiedBy>Erik</cp:lastModifiedBy>
  <cp:revision>4</cp:revision>
  <dcterms:created xsi:type="dcterms:W3CDTF">2014-03-24T23:15:04Z</dcterms:created>
  <dcterms:modified xsi:type="dcterms:W3CDTF">2014-03-24T23:43:29Z</dcterms:modified>
</cp:coreProperties>
</file>