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7EE33-6A07-4AA8-93C6-1F47DB3ADD0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32532-2B8A-4AA8-94E0-4C7D1BDE3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baseline="0" dirty="0" smtClean="0"/>
              <a:t> Similar to transfecting suspension cells</a:t>
            </a:r>
          </a:p>
          <a:p>
            <a:r>
              <a:rPr lang="en-US" baseline="0" dirty="0" smtClean="0"/>
              <a:t>3. a. cell density</a:t>
            </a:r>
          </a:p>
          <a:p>
            <a:r>
              <a:rPr lang="en-US" baseline="0" dirty="0" smtClean="0"/>
              <a:t>    c. amount of transfection agent</a:t>
            </a:r>
          </a:p>
          <a:p>
            <a:r>
              <a:rPr lang="en-US" baseline="0" dirty="0" smtClean="0"/>
              <a:t>    d. concentration and amount of left over junk inside siRNA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You’re not waiting 24 hours after you plate before you can transfect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Over traditional pre plating</a:t>
            </a:r>
          </a:p>
          <a:p>
            <a:pPr marL="228600" indent="-228600">
              <a:buAutoNum type="arabicPeriod"/>
            </a:pPr>
            <a:r>
              <a:rPr lang="en-US" dirty="0" smtClean="0"/>
              <a:t>NOT</a:t>
            </a:r>
            <a:r>
              <a:rPr lang="en-US" baseline="0" dirty="0" smtClean="0"/>
              <a:t> number of cells you 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10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Graph.</a:t>
            </a:r>
            <a:r>
              <a:rPr lang="en-US" baseline="0" dirty="0" smtClean="0"/>
              <a:t> Note: All mammalian cell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97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You’re not waiting 24 hours after you plate before you can transfect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Over traditional pre plating</a:t>
            </a:r>
          </a:p>
          <a:p>
            <a:pPr marL="228600" indent="-228600">
              <a:buAutoNum type="arabicPeriod"/>
            </a:pPr>
            <a:r>
              <a:rPr lang="en-US" dirty="0" smtClean="0"/>
              <a:t>NOT</a:t>
            </a:r>
            <a:r>
              <a:rPr lang="en-US" baseline="0" dirty="0" smtClean="0"/>
              <a:t> number of cells you 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6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8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2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6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1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6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2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4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2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technologies.com/us/en/home/references/ambion-tech-support/rnai-sirna/tech-notes/optimizing-sirna-transfection-for-rnai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Creating Cell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4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1: Reverse Transfection of siRNA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9808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6885213" cy="71256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Compared to Traditional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6491" y="1682151"/>
            <a:ext cx="250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Traditional Transfection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66958" y="1682151"/>
            <a:ext cx="221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Reverse Transfection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9317" y="2647784"/>
            <a:ext cx="385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Plate the cells for 24 hours beforehand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67422" y="2647784"/>
            <a:ext cx="341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Simultaneously transfect and plate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17321" y="2191109"/>
            <a:ext cx="0" cy="353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390627" y="2191109"/>
            <a:ext cx="0" cy="353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9317" y="4183811"/>
            <a:ext cx="101489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Key parameters for siRNA transfection</a:t>
            </a:r>
          </a:p>
          <a:p>
            <a:r>
              <a:rPr lang="en-US" dirty="0" smtClean="0"/>
              <a:t>Health of Cultured Cells</a:t>
            </a:r>
          </a:p>
          <a:p>
            <a:r>
              <a:rPr lang="en-US" dirty="0" smtClean="0"/>
              <a:t>Transfection Method</a:t>
            </a:r>
          </a:p>
          <a:p>
            <a:r>
              <a:rPr lang="en-US" dirty="0" smtClean="0"/>
              <a:t>Transfection Conditions</a:t>
            </a:r>
          </a:p>
          <a:p>
            <a:r>
              <a:rPr lang="en-US" dirty="0" smtClean="0"/>
              <a:t>Quality and Quantity of siRNA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50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Benefits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87" y="1794295"/>
            <a:ext cx="108175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efficient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Equivalent/Improved transfection efficiency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Amount of exposed cell surface is usually the limiting factor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Kits are available to purchase</a:t>
            </a:r>
          </a:p>
        </p:txBody>
      </p:sp>
    </p:spTree>
    <p:extLst>
      <p:ext uri="{BB962C8B-B14F-4D97-AF65-F5344CB8AC3E}">
        <p14:creationId xmlns:p14="http://schemas.microsoft.com/office/powerpoint/2010/main" val="2887998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Caveats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91" y="551911"/>
            <a:ext cx="3429000" cy="5581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5687" y="1552755"/>
            <a:ext cx="7177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efficiency transfection of siRNA is difficult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Increased transfection efficiency depends on the cell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71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Citations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87" y="1794295"/>
            <a:ext cx="10817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315687" y="1655795"/>
            <a:ext cx="11467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Low transfection efficiency and low cell viability are the most frequent causes of unsuccessful gene silencing experiments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8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190</Words>
  <Application>Microsoft Office PowerPoint</Application>
  <PresentationFormat>Widescreen</PresentationFormat>
  <Paragraphs>45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Creating Cell Models</vt:lpstr>
      <vt:lpstr>Method 1: Reverse Transfection of siRNA</vt:lpstr>
      <vt:lpstr>Compared to Traditional</vt:lpstr>
      <vt:lpstr>Benefits</vt:lpstr>
      <vt:lpstr>Caveats</vt:lpstr>
      <vt:lpstr>Citations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22</cp:revision>
  <dcterms:created xsi:type="dcterms:W3CDTF">2014-06-12T14:16:07Z</dcterms:created>
  <dcterms:modified xsi:type="dcterms:W3CDTF">2014-06-12T15:33:29Z</dcterms:modified>
</cp:coreProperties>
</file>